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307" r:id="rId2"/>
    <p:sldId id="308" r:id="rId3"/>
    <p:sldId id="258" r:id="rId4"/>
    <p:sldId id="318" r:id="rId5"/>
    <p:sldId id="298" r:id="rId6"/>
    <p:sldId id="328" r:id="rId7"/>
    <p:sldId id="336" r:id="rId8"/>
    <p:sldId id="330" r:id="rId9"/>
    <p:sldId id="337" r:id="rId10"/>
    <p:sldId id="338" r:id="rId11"/>
    <p:sldId id="287" r:id="rId12"/>
    <p:sldId id="319" r:id="rId13"/>
    <p:sldId id="327" r:id="rId14"/>
    <p:sldId id="281" r:id="rId1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B40ACB-4866-40A0-A9B5-21C3F8C8C7F5}" v="24" dt="2024-02-28T15:28:39.2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81631"/>
  </p:normalViewPr>
  <p:slideViewPr>
    <p:cSldViewPr snapToGrid="0" snapToObjects="1">
      <p:cViewPr varScale="1">
        <p:scale>
          <a:sx n="67" d="100"/>
          <a:sy n="67" d="100"/>
        </p:scale>
        <p:origin x="126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80B40ACB-4866-40A0-A9B5-21C3F8C8C7F5}"/>
    <pc:docChg chg="undo redo custSel addSld delSld modSld">
      <pc:chgData name="Rodolfo Duarte Pinto" userId="3c1d2390-f3e2-48ed-a692-c2bca7123a2a" providerId="ADAL" clId="{80B40ACB-4866-40A0-A9B5-21C3F8C8C7F5}" dt="2024-02-28T15:28:43.946" v="176" actId="20577"/>
      <pc:docMkLst>
        <pc:docMk/>
      </pc:docMkLst>
      <pc:sldChg chg="del">
        <pc:chgData name="Rodolfo Duarte Pinto" userId="3c1d2390-f3e2-48ed-a692-c2bca7123a2a" providerId="ADAL" clId="{80B40ACB-4866-40A0-A9B5-21C3F8C8C7F5}" dt="2024-02-28T15:15:39.877" v="1" actId="47"/>
        <pc:sldMkLst>
          <pc:docMk/>
          <pc:sldMk cId="1082564833" sldId="256"/>
        </pc:sldMkLst>
      </pc:sldChg>
      <pc:sldChg chg="modSp add mod">
        <pc:chgData name="Rodolfo Duarte Pinto" userId="3c1d2390-f3e2-48ed-a692-c2bca7123a2a" providerId="ADAL" clId="{80B40ACB-4866-40A0-A9B5-21C3F8C8C7F5}" dt="2024-02-28T15:18:21.043" v="17" actId="2710"/>
        <pc:sldMkLst>
          <pc:docMk/>
          <pc:sldMk cId="818712231" sldId="258"/>
        </pc:sldMkLst>
        <pc:spChg chg="mod">
          <ac:chgData name="Rodolfo Duarte Pinto" userId="3c1d2390-f3e2-48ed-a692-c2bca7123a2a" providerId="ADAL" clId="{80B40ACB-4866-40A0-A9B5-21C3F8C8C7F5}" dt="2024-02-28T15:18:21.043" v="17" actId="2710"/>
          <ac:spMkLst>
            <pc:docMk/>
            <pc:sldMk cId="818712231" sldId="258"/>
            <ac:spMk id="7" creationId="{10C6BAA9-0170-594C-B1DC-75AD8491503D}"/>
          </ac:spMkLst>
        </pc:spChg>
      </pc:sldChg>
      <pc:sldChg chg="del">
        <pc:chgData name="Rodolfo Duarte Pinto" userId="3c1d2390-f3e2-48ed-a692-c2bca7123a2a" providerId="ADAL" clId="{80B40ACB-4866-40A0-A9B5-21C3F8C8C7F5}" dt="2024-02-28T15:16:01.170" v="13" actId="47"/>
        <pc:sldMkLst>
          <pc:docMk/>
          <pc:sldMk cId="1980292644" sldId="258"/>
        </pc:sldMkLst>
      </pc:sldChg>
      <pc:sldChg chg="del">
        <pc:chgData name="Rodolfo Duarte Pinto" userId="3c1d2390-f3e2-48ed-a692-c2bca7123a2a" providerId="ADAL" clId="{80B40ACB-4866-40A0-A9B5-21C3F8C8C7F5}" dt="2024-02-28T15:18:33.155" v="18" actId="47"/>
        <pc:sldMkLst>
          <pc:docMk/>
          <pc:sldMk cId="3895148826" sldId="259"/>
        </pc:sldMkLst>
      </pc:sldChg>
      <pc:sldChg chg="addSp delSp modSp mod">
        <pc:chgData name="Rodolfo Duarte Pinto" userId="3c1d2390-f3e2-48ed-a692-c2bca7123a2a" providerId="ADAL" clId="{80B40ACB-4866-40A0-A9B5-21C3F8C8C7F5}" dt="2024-02-28T15:28:43.946" v="176" actId="20577"/>
        <pc:sldMkLst>
          <pc:docMk/>
          <pc:sldMk cId="4205997006" sldId="281"/>
        </pc:sldMkLst>
        <pc:spChg chg="del">
          <ac:chgData name="Rodolfo Duarte Pinto" userId="3c1d2390-f3e2-48ed-a692-c2bca7123a2a" providerId="ADAL" clId="{80B40ACB-4866-40A0-A9B5-21C3F8C8C7F5}" dt="2024-02-28T15:28:35.252" v="164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80B40ACB-4866-40A0-A9B5-21C3F8C8C7F5}" dt="2024-02-28T15:28:38.137" v="167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80B40ACB-4866-40A0-A9B5-21C3F8C8C7F5}" dt="2024-02-28T15:28:37.569" v="166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80B40ACB-4866-40A0-A9B5-21C3F8C8C7F5}" dt="2024-02-28T15:28:39.236" v="168"/>
          <ac:spMkLst>
            <pc:docMk/>
            <pc:sldMk cId="4205997006" sldId="281"/>
            <ac:spMk id="14" creationId="{DEBBF959-4884-4BAD-9564-8575E91F6CD5}"/>
          </ac:spMkLst>
        </pc:spChg>
        <pc:spChg chg="add mod">
          <ac:chgData name="Rodolfo Duarte Pinto" userId="3c1d2390-f3e2-48ed-a692-c2bca7123a2a" providerId="ADAL" clId="{80B40ACB-4866-40A0-A9B5-21C3F8C8C7F5}" dt="2024-02-28T15:28:43.946" v="176" actId="20577"/>
          <ac:spMkLst>
            <pc:docMk/>
            <pc:sldMk cId="4205997006" sldId="281"/>
            <ac:spMk id="18" creationId="{C0391EFD-7A16-4EBC-8143-5CF11F2C3694}"/>
          </ac:spMkLst>
        </pc:spChg>
        <pc:grpChg chg="add mod">
          <ac:chgData name="Rodolfo Duarte Pinto" userId="3c1d2390-f3e2-48ed-a692-c2bca7123a2a" providerId="ADAL" clId="{80B40ACB-4866-40A0-A9B5-21C3F8C8C7F5}" dt="2024-02-28T15:28:39.236" v="168"/>
          <ac:grpSpMkLst>
            <pc:docMk/>
            <pc:sldMk cId="4205997006" sldId="281"/>
            <ac:grpSpMk id="15" creationId="{5F98BE82-B605-420D-AF95-888A2FFD491E}"/>
          </ac:grpSpMkLst>
        </pc:grpChg>
        <pc:picChg chg="del">
          <ac:chgData name="Rodolfo Duarte Pinto" userId="3c1d2390-f3e2-48ed-a692-c2bca7123a2a" providerId="ADAL" clId="{80B40ACB-4866-40A0-A9B5-21C3F8C8C7F5}" dt="2024-02-28T15:28:36.295" v="165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8:39.236" v="168"/>
          <ac:picMkLst>
            <pc:docMk/>
            <pc:sldMk cId="4205997006" sldId="281"/>
            <ac:picMk id="16" creationId="{CF367DC1-EAC1-4EF3-8383-AB669FA83164}"/>
          </ac:picMkLst>
        </pc:picChg>
        <pc:cxnChg chg="del">
          <ac:chgData name="Rodolfo Duarte Pinto" userId="3c1d2390-f3e2-48ed-a692-c2bca7123a2a" providerId="ADAL" clId="{80B40ACB-4866-40A0-A9B5-21C3F8C8C7F5}" dt="2024-02-28T15:28:35.252" v="164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8:39.236" v="168"/>
          <ac:cxnSpMkLst>
            <pc:docMk/>
            <pc:sldMk cId="4205997006" sldId="281"/>
            <ac:cxnSpMk id="17" creationId="{66BE32D5-5339-4D8F-A29E-A578C6933B23}"/>
          </ac:cxnSpMkLst>
        </pc:cxnChg>
      </pc:sldChg>
      <pc:sldChg chg="addSp delSp modSp mod">
        <pc:chgData name="Rodolfo Duarte Pinto" userId="3c1d2390-f3e2-48ed-a692-c2bca7123a2a" providerId="ADAL" clId="{80B40ACB-4866-40A0-A9B5-21C3F8C8C7F5}" dt="2024-02-28T15:27:06.136" v="144" actId="114"/>
        <pc:sldMkLst>
          <pc:docMk/>
          <pc:sldMk cId="2412800969" sldId="287"/>
        </pc:sldMkLst>
        <pc:spChg chg="add del">
          <ac:chgData name="Rodolfo Duarte Pinto" userId="3c1d2390-f3e2-48ed-a692-c2bca7123a2a" providerId="ADAL" clId="{80B40ACB-4866-40A0-A9B5-21C3F8C8C7F5}" dt="2024-02-28T15:26:51.553" v="124" actId="478"/>
          <ac:spMkLst>
            <pc:docMk/>
            <pc:sldMk cId="2412800969" sldId="287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80B40ACB-4866-40A0-A9B5-21C3F8C8C7F5}" dt="2024-02-28T15:26:53.321" v="127"/>
          <ac:spMkLst>
            <pc:docMk/>
            <pc:sldMk cId="2412800969" sldId="287"/>
            <ac:spMk id="10" creationId="{C3EDB1CB-3392-4553-A627-70AE7E656D38}"/>
          </ac:spMkLst>
        </pc:spChg>
        <pc:spChg chg="add del">
          <ac:chgData name="Rodolfo Duarte Pinto" userId="3c1d2390-f3e2-48ed-a692-c2bca7123a2a" providerId="ADAL" clId="{80B40ACB-4866-40A0-A9B5-21C3F8C8C7F5}" dt="2024-02-28T15:26:51.996" v="125" actId="478"/>
          <ac:spMkLst>
            <pc:docMk/>
            <pc:sldMk cId="2412800969" sldId="287"/>
            <ac:spMk id="11" creationId="{A4BF32E4-7D7E-0B4A-950F-55A789E5B9D4}"/>
          </ac:spMkLst>
        </pc:spChg>
        <pc:spChg chg="add del">
          <ac:chgData name="Rodolfo Duarte Pinto" userId="3c1d2390-f3e2-48ed-a692-c2bca7123a2a" providerId="ADAL" clId="{80B40ACB-4866-40A0-A9B5-21C3F8C8C7F5}" dt="2024-02-28T15:26:52.429" v="126" actId="478"/>
          <ac:spMkLst>
            <pc:docMk/>
            <pc:sldMk cId="2412800969" sldId="28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80B40ACB-4866-40A0-A9B5-21C3F8C8C7F5}" dt="2024-02-28T15:27:06.136" v="144" actId="114"/>
          <ac:spMkLst>
            <pc:docMk/>
            <pc:sldMk cId="2412800969" sldId="287"/>
            <ac:spMk id="19" creationId="{67A8A3E6-959B-4C1D-BCA0-B2E8D059238E}"/>
          </ac:spMkLst>
        </pc:spChg>
        <pc:spChg chg="add del mod">
          <ac:chgData name="Rodolfo Duarte Pinto" userId="3c1d2390-f3e2-48ed-a692-c2bca7123a2a" providerId="ADAL" clId="{80B40ACB-4866-40A0-A9B5-21C3F8C8C7F5}" dt="2024-02-28T15:26:58.720" v="129"/>
          <ac:spMkLst>
            <pc:docMk/>
            <pc:sldMk cId="2412800969" sldId="287"/>
            <ac:spMk id="20" creationId="{9E717447-ABFD-40BF-999F-2D42E7E975FB}"/>
          </ac:spMkLst>
        </pc:spChg>
        <pc:spChg chg="add del mod">
          <ac:chgData name="Rodolfo Duarte Pinto" userId="3c1d2390-f3e2-48ed-a692-c2bca7123a2a" providerId="ADAL" clId="{80B40ACB-4866-40A0-A9B5-21C3F8C8C7F5}" dt="2024-02-28T15:26:58.720" v="129"/>
          <ac:spMkLst>
            <pc:docMk/>
            <pc:sldMk cId="2412800969" sldId="287"/>
            <ac:spMk id="24" creationId="{06877384-AE67-4A89-A911-B1ED46CACB41}"/>
          </ac:spMkLst>
        </pc:spChg>
        <pc:grpChg chg="add mod">
          <ac:chgData name="Rodolfo Duarte Pinto" userId="3c1d2390-f3e2-48ed-a692-c2bca7123a2a" providerId="ADAL" clId="{80B40ACB-4866-40A0-A9B5-21C3F8C8C7F5}" dt="2024-02-28T15:26:53.321" v="127"/>
          <ac:grpSpMkLst>
            <pc:docMk/>
            <pc:sldMk cId="2412800969" sldId="287"/>
            <ac:grpSpMk id="14" creationId="{55355D04-5188-429C-AB47-E486BDD2CC3E}"/>
          </ac:grpSpMkLst>
        </pc:grpChg>
        <pc:grpChg chg="add del mod">
          <ac:chgData name="Rodolfo Duarte Pinto" userId="3c1d2390-f3e2-48ed-a692-c2bca7123a2a" providerId="ADAL" clId="{80B40ACB-4866-40A0-A9B5-21C3F8C8C7F5}" dt="2024-02-28T15:26:58.720" v="129"/>
          <ac:grpSpMkLst>
            <pc:docMk/>
            <pc:sldMk cId="2412800969" sldId="287"/>
            <ac:grpSpMk id="21" creationId="{57B50290-65EC-4291-9E5A-D40DCB4A465C}"/>
          </ac:grpSpMkLst>
        </pc:grpChg>
        <pc:picChg chg="del">
          <ac:chgData name="Rodolfo Duarte Pinto" userId="3c1d2390-f3e2-48ed-a692-c2bca7123a2a" providerId="ADAL" clId="{80B40ACB-4866-40A0-A9B5-21C3F8C8C7F5}" dt="2024-02-28T15:26:41.181" v="116" actId="478"/>
          <ac:picMkLst>
            <pc:docMk/>
            <pc:sldMk cId="2412800969" sldId="28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6:53.321" v="127"/>
          <ac:picMkLst>
            <pc:docMk/>
            <pc:sldMk cId="2412800969" sldId="287"/>
            <ac:picMk id="17" creationId="{1FB33F4C-A07D-4E32-8D1D-D62596A3ED18}"/>
          </ac:picMkLst>
        </pc:picChg>
        <pc:picChg chg="mod">
          <ac:chgData name="Rodolfo Duarte Pinto" userId="3c1d2390-f3e2-48ed-a692-c2bca7123a2a" providerId="ADAL" clId="{80B40ACB-4866-40A0-A9B5-21C3F8C8C7F5}" dt="2024-02-28T15:26:57.218" v="128"/>
          <ac:picMkLst>
            <pc:docMk/>
            <pc:sldMk cId="2412800969" sldId="287"/>
            <ac:picMk id="22" creationId="{DFF2C347-8F94-4F1F-8DC4-D65DA74A49FE}"/>
          </ac:picMkLst>
        </pc:picChg>
        <pc:cxnChg chg="del">
          <ac:chgData name="Rodolfo Duarte Pinto" userId="3c1d2390-f3e2-48ed-a692-c2bca7123a2a" providerId="ADAL" clId="{80B40ACB-4866-40A0-A9B5-21C3F8C8C7F5}" dt="2024-02-28T15:26:42.335" v="117" actId="478"/>
          <ac:cxnSpMkLst>
            <pc:docMk/>
            <pc:sldMk cId="2412800969" sldId="28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6:53.321" v="127"/>
          <ac:cxnSpMkLst>
            <pc:docMk/>
            <pc:sldMk cId="2412800969" sldId="287"/>
            <ac:cxnSpMk id="18" creationId="{9C7A4E53-0C02-4446-B949-3318C5C0438F}"/>
          </ac:cxnSpMkLst>
        </pc:cxnChg>
        <pc:cxnChg chg="mod">
          <ac:chgData name="Rodolfo Duarte Pinto" userId="3c1d2390-f3e2-48ed-a692-c2bca7123a2a" providerId="ADAL" clId="{80B40ACB-4866-40A0-A9B5-21C3F8C8C7F5}" dt="2024-02-28T15:26:57.218" v="128"/>
          <ac:cxnSpMkLst>
            <pc:docMk/>
            <pc:sldMk cId="2412800969" sldId="287"/>
            <ac:cxnSpMk id="23" creationId="{4A78F492-6B1A-4CA9-BB7B-C08E43E8ECD0}"/>
          </ac:cxnSpMkLst>
        </pc:cxnChg>
      </pc:sldChg>
      <pc:sldChg chg="addSp delSp modSp mod">
        <pc:chgData name="Rodolfo Duarte Pinto" userId="3c1d2390-f3e2-48ed-a692-c2bca7123a2a" providerId="ADAL" clId="{80B40ACB-4866-40A0-A9B5-21C3F8C8C7F5}" dt="2024-02-28T15:22:14.555" v="67" actId="2711"/>
        <pc:sldMkLst>
          <pc:docMk/>
          <pc:sldMk cId="1799669470" sldId="298"/>
        </pc:sldMkLst>
        <pc:spChg chg="mod">
          <ac:chgData name="Rodolfo Duarte Pinto" userId="3c1d2390-f3e2-48ed-a692-c2bca7123a2a" providerId="ADAL" clId="{80B40ACB-4866-40A0-A9B5-21C3F8C8C7F5}" dt="2024-02-28T15:22:14.555" v="67" actId="2711"/>
          <ac:spMkLst>
            <pc:docMk/>
            <pc:sldMk cId="1799669470" sldId="298"/>
            <ac:spMk id="8" creationId="{10E69CFD-AC6B-8D40-9EDC-631F81FD7D9B}"/>
          </ac:spMkLst>
        </pc:spChg>
        <pc:spChg chg="del">
          <ac:chgData name="Rodolfo Duarte Pinto" userId="3c1d2390-f3e2-48ed-a692-c2bca7123a2a" providerId="ADAL" clId="{80B40ACB-4866-40A0-A9B5-21C3F8C8C7F5}" dt="2024-02-28T15:20:08.368" v="54" actId="478"/>
          <ac:spMkLst>
            <pc:docMk/>
            <pc:sldMk cId="1799669470" sldId="29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80B40ACB-4866-40A0-A9B5-21C3F8C8C7F5}" dt="2024-02-28T15:20:07.656" v="53" actId="478"/>
          <ac:spMkLst>
            <pc:docMk/>
            <pc:sldMk cId="1799669470" sldId="29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80B40ACB-4866-40A0-A9B5-21C3F8C8C7F5}" dt="2024-02-28T15:20:14.543" v="55"/>
          <ac:spMkLst>
            <pc:docMk/>
            <pc:sldMk cId="1799669470" sldId="298"/>
            <ac:spMk id="26" creationId="{EA0B79F1-6EB0-4959-BEDC-1FDF027FB063}"/>
          </ac:spMkLst>
        </pc:spChg>
        <pc:spChg chg="add del mod">
          <ac:chgData name="Rodolfo Duarte Pinto" userId="3c1d2390-f3e2-48ed-a692-c2bca7123a2a" providerId="ADAL" clId="{80B40ACB-4866-40A0-A9B5-21C3F8C8C7F5}" dt="2024-02-28T15:20:17.443" v="56" actId="478"/>
          <ac:spMkLst>
            <pc:docMk/>
            <pc:sldMk cId="1799669470" sldId="298"/>
            <ac:spMk id="31" creationId="{371CB923-1D0D-482E-BC89-DE47BBD66C78}"/>
          </ac:spMkLst>
        </pc:spChg>
        <pc:grpChg chg="add mod">
          <ac:chgData name="Rodolfo Duarte Pinto" userId="3c1d2390-f3e2-48ed-a692-c2bca7123a2a" providerId="ADAL" clId="{80B40ACB-4866-40A0-A9B5-21C3F8C8C7F5}" dt="2024-02-28T15:20:14.543" v="55"/>
          <ac:grpSpMkLst>
            <pc:docMk/>
            <pc:sldMk cId="1799669470" sldId="298"/>
            <ac:grpSpMk id="27" creationId="{DDD08373-8261-421A-B574-B5617132CFF1}"/>
          </ac:grpSpMkLst>
        </pc:grpChg>
        <pc:picChg chg="del">
          <ac:chgData name="Rodolfo Duarte Pinto" userId="3c1d2390-f3e2-48ed-a692-c2bca7123a2a" providerId="ADAL" clId="{80B40ACB-4866-40A0-A9B5-21C3F8C8C7F5}" dt="2024-02-28T15:20:06.336" v="52" actId="478"/>
          <ac:picMkLst>
            <pc:docMk/>
            <pc:sldMk cId="1799669470" sldId="29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0:14.543" v="55"/>
          <ac:picMkLst>
            <pc:docMk/>
            <pc:sldMk cId="1799669470" sldId="298"/>
            <ac:picMk id="29" creationId="{BA3EAA09-B32F-414D-B64E-E9B1DB24E6C9}"/>
          </ac:picMkLst>
        </pc:picChg>
        <pc:cxnChg chg="del">
          <ac:chgData name="Rodolfo Duarte Pinto" userId="3c1d2390-f3e2-48ed-a692-c2bca7123a2a" providerId="ADAL" clId="{80B40ACB-4866-40A0-A9B5-21C3F8C8C7F5}" dt="2024-02-28T15:20:06.336" v="52" actId="478"/>
          <ac:cxnSpMkLst>
            <pc:docMk/>
            <pc:sldMk cId="1799669470" sldId="29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0:14.543" v="55"/>
          <ac:cxnSpMkLst>
            <pc:docMk/>
            <pc:sldMk cId="1799669470" sldId="298"/>
            <ac:cxnSpMk id="30" creationId="{626F4562-218C-4371-85EB-3B1AD21115B9}"/>
          </ac:cxnSpMkLst>
        </pc:cxnChg>
      </pc:sldChg>
      <pc:sldChg chg="add">
        <pc:chgData name="Rodolfo Duarte Pinto" userId="3c1d2390-f3e2-48ed-a692-c2bca7123a2a" providerId="ADAL" clId="{80B40ACB-4866-40A0-A9B5-21C3F8C8C7F5}" dt="2024-02-28T15:15:38.267" v="0"/>
        <pc:sldMkLst>
          <pc:docMk/>
          <pc:sldMk cId="1025605203" sldId="307"/>
        </pc:sldMkLst>
      </pc:sldChg>
      <pc:sldChg chg="modSp add mod">
        <pc:chgData name="Rodolfo Duarte Pinto" userId="3c1d2390-f3e2-48ed-a692-c2bca7123a2a" providerId="ADAL" clId="{80B40ACB-4866-40A0-A9B5-21C3F8C8C7F5}" dt="2024-02-28T15:22:39.591" v="77" actId="2711"/>
        <pc:sldMkLst>
          <pc:docMk/>
          <pc:sldMk cId="2066313971" sldId="308"/>
        </pc:sldMkLst>
        <pc:spChg chg="mod">
          <ac:chgData name="Rodolfo Duarte Pinto" userId="3c1d2390-f3e2-48ed-a692-c2bca7123a2a" providerId="ADAL" clId="{80B40ACB-4866-40A0-A9B5-21C3F8C8C7F5}" dt="2024-02-28T15:22:39.591" v="77" actId="2711"/>
          <ac:spMkLst>
            <pc:docMk/>
            <pc:sldMk cId="2066313971" sldId="308"/>
            <ac:spMk id="13" creationId="{4FAA28DA-9CDF-124F-B4FF-EC7705BE7F0B}"/>
          </ac:spMkLst>
        </pc:spChg>
      </pc:sldChg>
      <pc:sldChg chg="addSp delSp modSp mod">
        <pc:chgData name="Rodolfo Duarte Pinto" userId="3c1d2390-f3e2-48ed-a692-c2bca7123a2a" providerId="ADAL" clId="{80B40ACB-4866-40A0-A9B5-21C3F8C8C7F5}" dt="2024-02-28T15:22:48.764" v="78" actId="2711"/>
        <pc:sldMkLst>
          <pc:docMk/>
          <pc:sldMk cId="4032744444" sldId="318"/>
        </pc:sldMkLst>
        <pc:spChg chg="add del">
          <ac:chgData name="Rodolfo Duarte Pinto" userId="3c1d2390-f3e2-48ed-a692-c2bca7123a2a" providerId="ADAL" clId="{80B40ACB-4866-40A0-A9B5-21C3F8C8C7F5}" dt="2024-02-28T15:19:17.960" v="32" actId="478"/>
          <ac:spMkLst>
            <pc:docMk/>
            <pc:sldMk cId="4032744444" sldId="318"/>
            <ac:spMk id="7" creationId="{F8F5523B-5C5F-2049-8B91-9B9B23693F2D}"/>
          </ac:spMkLst>
        </pc:spChg>
        <pc:spChg chg="add del mod">
          <ac:chgData name="Rodolfo Duarte Pinto" userId="3c1d2390-f3e2-48ed-a692-c2bca7123a2a" providerId="ADAL" clId="{80B40ACB-4866-40A0-A9B5-21C3F8C8C7F5}" dt="2024-02-28T15:19:19.382" v="35"/>
          <ac:spMkLst>
            <pc:docMk/>
            <pc:sldMk cId="4032744444" sldId="318"/>
            <ac:spMk id="10" creationId="{85B9AFD4-F2F9-4F26-910D-3C63A9B4EC38}"/>
          </ac:spMkLst>
        </pc:spChg>
        <pc:spChg chg="del">
          <ac:chgData name="Rodolfo Duarte Pinto" userId="3c1d2390-f3e2-48ed-a692-c2bca7123a2a" providerId="ADAL" clId="{80B40ACB-4866-40A0-A9B5-21C3F8C8C7F5}" dt="2024-02-28T15:18:57.075" v="21" actId="478"/>
          <ac:spMkLst>
            <pc:docMk/>
            <pc:sldMk cId="4032744444" sldId="31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80B40ACB-4866-40A0-A9B5-21C3F8C8C7F5}" dt="2024-02-28T15:18:55.635" v="20" actId="478"/>
          <ac:spMkLst>
            <pc:docMk/>
            <pc:sldMk cId="4032744444" sldId="318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80B40ACB-4866-40A0-A9B5-21C3F8C8C7F5}" dt="2024-02-28T15:22:48.764" v="78" actId="2711"/>
          <ac:spMkLst>
            <pc:docMk/>
            <pc:sldMk cId="4032744444" sldId="318"/>
            <ac:spMk id="16" creationId="{C3B10412-106A-47FA-ADEC-DEFDA62012BE}"/>
          </ac:spMkLst>
        </pc:spChg>
        <pc:spChg chg="mod">
          <ac:chgData name="Rodolfo Duarte Pinto" userId="3c1d2390-f3e2-48ed-a692-c2bca7123a2a" providerId="ADAL" clId="{80B40ACB-4866-40A0-A9B5-21C3F8C8C7F5}" dt="2024-02-28T15:22:48.764" v="78" actId="2711"/>
          <ac:spMkLst>
            <pc:docMk/>
            <pc:sldMk cId="4032744444" sldId="318"/>
            <ac:spMk id="27" creationId="{DE4CE743-8A2F-5841-8EC1-282945725BD7}"/>
          </ac:spMkLst>
        </pc:spChg>
        <pc:grpChg chg="add del mod">
          <ac:chgData name="Rodolfo Duarte Pinto" userId="3c1d2390-f3e2-48ed-a692-c2bca7123a2a" providerId="ADAL" clId="{80B40ACB-4866-40A0-A9B5-21C3F8C8C7F5}" dt="2024-02-28T15:19:19.382" v="35"/>
          <ac:grpSpMkLst>
            <pc:docMk/>
            <pc:sldMk cId="4032744444" sldId="318"/>
            <ac:grpSpMk id="13" creationId="{98495DB1-F10C-4CDE-947B-36CFCBBF6654}"/>
          </ac:grpSpMkLst>
        </pc:grpChg>
        <pc:picChg chg="add del">
          <ac:chgData name="Rodolfo Duarte Pinto" userId="3c1d2390-f3e2-48ed-a692-c2bca7123a2a" providerId="ADAL" clId="{80B40ACB-4866-40A0-A9B5-21C3F8C8C7F5}" dt="2024-02-28T15:19:18.923" v="34" actId="478"/>
          <ac:picMkLst>
            <pc:docMk/>
            <pc:sldMk cId="4032744444" sldId="31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19:02.066" v="25"/>
          <ac:picMkLst>
            <pc:docMk/>
            <pc:sldMk cId="4032744444" sldId="318"/>
            <ac:picMk id="14" creationId="{9FF46A06-13F9-4661-8CAE-BA9A33F7DC6F}"/>
          </ac:picMkLst>
        </pc:picChg>
        <pc:cxnChg chg="add del">
          <ac:chgData name="Rodolfo Duarte Pinto" userId="3c1d2390-f3e2-48ed-a692-c2bca7123a2a" providerId="ADAL" clId="{80B40ACB-4866-40A0-A9B5-21C3F8C8C7F5}" dt="2024-02-28T15:19:18.395" v="33" actId="478"/>
          <ac:cxnSpMkLst>
            <pc:docMk/>
            <pc:sldMk cId="4032744444" sldId="31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19:02.066" v="25"/>
          <ac:cxnSpMkLst>
            <pc:docMk/>
            <pc:sldMk cId="4032744444" sldId="318"/>
            <ac:cxnSpMk id="15" creationId="{EEEF58C2-AEC8-44AC-B800-BDB209F63A42}"/>
          </ac:cxnSpMkLst>
        </pc:cxnChg>
      </pc:sldChg>
      <pc:sldChg chg="addSp delSp modSp mod">
        <pc:chgData name="Rodolfo Duarte Pinto" userId="3c1d2390-f3e2-48ed-a692-c2bca7123a2a" providerId="ADAL" clId="{80B40ACB-4866-40A0-A9B5-21C3F8C8C7F5}" dt="2024-02-28T15:27:26.091" v="152" actId="20577"/>
        <pc:sldMkLst>
          <pc:docMk/>
          <pc:sldMk cId="2612866046" sldId="319"/>
        </pc:sldMkLst>
        <pc:spChg chg="del">
          <ac:chgData name="Rodolfo Duarte Pinto" userId="3c1d2390-f3e2-48ed-a692-c2bca7123a2a" providerId="ADAL" clId="{80B40ACB-4866-40A0-A9B5-21C3F8C8C7F5}" dt="2024-02-28T15:27:17.209" v="145" actId="478"/>
          <ac:spMkLst>
            <pc:docMk/>
            <pc:sldMk cId="2612866046" sldId="319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80B40ACB-4866-40A0-A9B5-21C3F8C8C7F5}" dt="2024-02-28T15:27:20.738" v="148"/>
          <ac:spMkLst>
            <pc:docMk/>
            <pc:sldMk cId="2612866046" sldId="319"/>
            <ac:spMk id="8" creationId="{D00DB16B-D931-49AD-B98A-68E22C237EA7}"/>
          </ac:spMkLst>
        </pc:spChg>
        <pc:spChg chg="del">
          <ac:chgData name="Rodolfo Duarte Pinto" userId="3c1d2390-f3e2-48ed-a692-c2bca7123a2a" providerId="ADAL" clId="{80B40ACB-4866-40A0-A9B5-21C3F8C8C7F5}" dt="2024-02-28T15:27:18.423" v="146" actId="478"/>
          <ac:spMkLst>
            <pc:docMk/>
            <pc:sldMk cId="2612866046" sldId="31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80B40ACB-4866-40A0-A9B5-21C3F8C8C7F5}" dt="2024-02-28T15:27:19.395" v="147" actId="478"/>
          <ac:spMkLst>
            <pc:docMk/>
            <pc:sldMk cId="2612866046" sldId="31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80B40ACB-4866-40A0-A9B5-21C3F8C8C7F5}" dt="2024-02-28T15:27:26.091" v="152" actId="20577"/>
          <ac:spMkLst>
            <pc:docMk/>
            <pc:sldMk cId="2612866046" sldId="319"/>
            <ac:spMk id="14" creationId="{8A69901F-4C64-4EDD-A26B-03BCFE170C6D}"/>
          </ac:spMkLst>
        </pc:spChg>
        <pc:grpChg chg="add mod">
          <ac:chgData name="Rodolfo Duarte Pinto" userId="3c1d2390-f3e2-48ed-a692-c2bca7123a2a" providerId="ADAL" clId="{80B40ACB-4866-40A0-A9B5-21C3F8C8C7F5}" dt="2024-02-28T15:27:20.738" v="148"/>
          <ac:grpSpMkLst>
            <pc:docMk/>
            <pc:sldMk cId="2612866046" sldId="319"/>
            <ac:grpSpMk id="9" creationId="{2966C749-27E7-4DD7-972A-5F162C933DC9}"/>
          </ac:grpSpMkLst>
        </pc:grpChg>
        <pc:picChg chg="del">
          <ac:chgData name="Rodolfo Duarte Pinto" userId="3c1d2390-f3e2-48ed-a692-c2bca7123a2a" providerId="ADAL" clId="{80B40ACB-4866-40A0-A9B5-21C3F8C8C7F5}" dt="2024-02-28T15:27:17.209" v="145" actId="478"/>
          <ac:picMkLst>
            <pc:docMk/>
            <pc:sldMk cId="2612866046" sldId="31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7:20.738" v="148"/>
          <ac:picMkLst>
            <pc:docMk/>
            <pc:sldMk cId="2612866046" sldId="319"/>
            <ac:picMk id="10" creationId="{05F173A3-E069-4701-B3D1-F3587AE24C49}"/>
          </ac:picMkLst>
        </pc:picChg>
        <pc:cxnChg chg="del">
          <ac:chgData name="Rodolfo Duarte Pinto" userId="3c1d2390-f3e2-48ed-a692-c2bca7123a2a" providerId="ADAL" clId="{80B40ACB-4866-40A0-A9B5-21C3F8C8C7F5}" dt="2024-02-28T15:27:17.209" v="145" actId="478"/>
          <ac:cxnSpMkLst>
            <pc:docMk/>
            <pc:sldMk cId="2612866046" sldId="31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7:20.738" v="148"/>
          <ac:cxnSpMkLst>
            <pc:docMk/>
            <pc:sldMk cId="2612866046" sldId="319"/>
            <ac:cxnSpMk id="13" creationId="{A4E6356D-DE33-46F6-A2CC-3A3A647B7913}"/>
          </ac:cxnSpMkLst>
        </pc:cxnChg>
      </pc:sldChg>
      <pc:sldChg chg="addSp delSp modSp mod">
        <pc:chgData name="Rodolfo Duarte Pinto" userId="3c1d2390-f3e2-48ed-a692-c2bca7123a2a" providerId="ADAL" clId="{80B40ACB-4866-40A0-A9B5-21C3F8C8C7F5}" dt="2024-02-28T15:28:29.763" v="163" actId="20577"/>
        <pc:sldMkLst>
          <pc:docMk/>
          <pc:sldMk cId="207187704" sldId="327"/>
        </pc:sldMkLst>
        <pc:spChg chg="del">
          <ac:chgData name="Rodolfo Duarte Pinto" userId="3c1d2390-f3e2-48ed-a692-c2bca7123a2a" providerId="ADAL" clId="{80B40ACB-4866-40A0-A9B5-21C3F8C8C7F5}" dt="2024-02-28T15:28:22.906" v="153" actId="478"/>
          <ac:spMkLst>
            <pc:docMk/>
            <pc:sldMk cId="207187704" sldId="327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80B40ACB-4866-40A0-A9B5-21C3F8C8C7F5}" dt="2024-02-28T15:28:25.727" v="156"/>
          <ac:spMkLst>
            <pc:docMk/>
            <pc:sldMk cId="207187704" sldId="327"/>
            <ac:spMk id="9" creationId="{E45983EA-C399-42E0-80B5-162060E50788}"/>
          </ac:spMkLst>
        </pc:spChg>
        <pc:spChg chg="del">
          <ac:chgData name="Rodolfo Duarte Pinto" userId="3c1d2390-f3e2-48ed-a692-c2bca7123a2a" providerId="ADAL" clId="{80B40ACB-4866-40A0-A9B5-21C3F8C8C7F5}" dt="2024-02-28T15:28:23.880" v="154" actId="478"/>
          <ac:spMkLst>
            <pc:docMk/>
            <pc:sldMk cId="207187704" sldId="32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80B40ACB-4866-40A0-A9B5-21C3F8C8C7F5}" dt="2024-02-28T15:28:24.589" v="155" actId="478"/>
          <ac:spMkLst>
            <pc:docMk/>
            <pc:sldMk cId="207187704" sldId="32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80B40ACB-4866-40A0-A9B5-21C3F8C8C7F5}" dt="2024-02-28T15:28:29.763" v="163" actId="20577"/>
          <ac:spMkLst>
            <pc:docMk/>
            <pc:sldMk cId="207187704" sldId="327"/>
            <ac:spMk id="15" creationId="{D4CDBA6F-2B34-4D04-BCDE-A9C0F62D6E7C}"/>
          </ac:spMkLst>
        </pc:spChg>
        <pc:grpChg chg="add mod">
          <ac:chgData name="Rodolfo Duarte Pinto" userId="3c1d2390-f3e2-48ed-a692-c2bca7123a2a" providerId="ADAL" clId="{80B40ACB-4866-40A0-A9B5-21C3F8C8C7F5}" dt="2024-02-28T15:28:25.727" v="156"/>
          <ac:grpSpMkLst>
            <pc:docMk/>
            <pc:sldMk cId="207187704" sldId="327"/>
            <ac:grpSpMk id="10" creationId="{8F799629-B85D-4410-A3BF-E56F80BA646F}"/>
          </ac:grpSpMkLst>
        </pc:grpChg>
        <pc:picChg chg="del">
          <ac:chgData name="Rodolfo Duarte Pinto" userId="3c1d2390-f3e2-48ed-a692-c2bca7123a2a" providerId="ADAL" clId="{80B40ACB-4866-40A0-A9B5-21C3F8C8C7F5}" dt="2024-02-28T15:28:22.906" v="153" actId="478"/>
          <ac:picMkLst>
            <pc:docMk/>
            <pc:sldMk cId="207187704" sldId="32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8:25.727" v="156"/>
          <ac:picMkLst>
            <pc:docMk/>
            <pc:sldMk cId="207187704" sldId="327"/>
            <ac:picMk id="13" creationId="{DC9169F3-0914-460E-BDAF-6D53FE46862E}"/>
          </ac:picMkLst>
        </pc:picChg>
        <pc:cxnChg chg="del">
          <ac:chgData name="Rodolfo Duarte Pinto" userId="3c1d2390-f3e2-48ed-a692-c2bca7123a2a" providerId="ADAL" clId="{80B40ACB-4866-40A0-A9B5-21C3F8C8C7F5}" dt="2024-02-28T15:28:22.906" v="153" actId="478"/>
          <ac:cxnSpMkLst>
            <pc:docMk/>
            <pc:sldMk cId="207187704" sldId="32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8:25.727" v="156"/>
          <ac:cxnSpMkLst>
            <pc:docMk/>
            <pc:sldMk cId="207187704" sldId="327"/>
            <ac:cxnSpMk id="14" creationId="{5F3E9B58-6E91-40A3-8052-E2002F4C756A}"/>
          </ac:cxnSpMkLst>
        </pc:cxnChg>
      </pc:sldChg>
      <pc:sldChg chg="addSp delSp modSp mod">
        <pc:chgData name="Rodolfo Duarte Pinto" userId="3c1d2390-f3e2-48ed-a692-c2bca7123a2a" providerId="ADAL" clId="{80B40ACB-4866-40A0-A9B5-21C3F8C8C7F5}" dt="2024-02-28T15:22:24.385" v="75"/>
        <pc:sldMkLst>
          <pc:docMk/>
          <pc:sldMk cId="740151826" sldId="328"/>
        </pc:sldMkLst>
        <pc:spChg chg="add del">
          <ac:chgData name="Rodolfo Duarte Pinto" userId="3c1d2390-f3e2-48ed-a692-c2bca7123a2a" providerId="ADAL" clId="{80B40ACB-4866-40A0-A9B5-21C3F8C8C7F5}" dt="2024-02-28T15:22:22.846" v="74" actId="478"/>
          <ac:spMkLst>
            <pc:docMk/>
            <pc:sldMk cId="740151826" sldId="328"/>
            <ac:spMk id="7" creationId="{F8F5523B-5C5F-2049-8B91-9B9B23693F2D}"/>
          </ac:spMkLst>
        </pc:spChg>
        <pc:spChg chg="add del mod">
          <ac:chgData name="Rodolfo Duarte Pinto" userId="3c1d2390-f3e2-48ed-a692-c2bca7123a2a" providerId="ADAL" clId="{80B40ACB-4866-40A0-A9B5-21C3F8C8C7F5}" dt="2024-02-28T15:22:22.230" v="73"/>
          <ac:spMkLst>
            <pc:docMk/>
            <pc:sldMk cId="740151826" sldId="328"/>
            <ac:spMk id="9" creationId="{4FA2B373-71C9-46EA-836B-FF959260938F}"/>
          </ac:spMkLst>
        </pc:spChg>
        <pc:spChg chg="del">
          <ac:chgData name="Rodolfo Duarte Pinto" userId="3c1d2390-f3e2-48ed-a692-c2bca7123a2a" providerId="ADAL" clId="{80B40ACB-4866-40A0-A9B5-21C3F8C8C7F5}" dt="2024-02-28T15:20:23.888" v="58" actId="478"/>
          <ac:spMkLst>
            <pc:docMk/>
            <pc:sldMk cId="740151826" sldId="32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80B40ACB-4866-40A0-A9B5-21C3F8C8C7F5}" dt="2024-02-28T15:20:23.207" v="57" actId="478"/>
          <ac:spMkLst>
            <pc:docMk/>
            <pc:sldMk cId="740151826" sldId="328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80B40ACB-4866-40A0-A9B5-21C3F8C8C7F5}" dt="2024-02-28T15:22:24.385" v="75"/>
          <ac:spMkLst>
            <pc:docMk/>
            <pc:sldMk cId="740151826" sldId="328"/>
            <ac:spMk id="16" creationId="{6C92212A-8D7A-4DEA-B833-BF9158F6A169}"/>
          </ac:spMkLst>
        </pc:spChg>
        <pc:grpChg chg="add del mod">
          <ac:chgData name="Rodolfo Duarte Pinto" userId="3c1d2390-f3e2-48ed-a692-c2bca7123a2a" providerId="ADAL" clId="{80B40ACB-4866-40A0-A9B5-21C3F8C8C7F5}" dt="2024-02-28T15:22:22.230" v="73"/>
          <ac:grpSpMkLst>
            <pc:docMk/>
            <pc:sldMk cId="740151826" sldId="328"/>
            <ac:grpSpMk id="13" creationId="{81E8BFA8-93B7-4BD8-BC0D-70CECEF8CE76}"/>
          </ac:grpSpMkLst>
        </pc:grpChg>
        <pc:picChg chg="del">
          <ac:chgData name="Rodolfo Duarte Pinto" userId="3c1d2390-f3e2-48ed-a692-c2bca7123a2a" providerId="ADAL" clId="{80B40ACB-4866-40A0-A9B5-21C3F8C8C7F5}" dt="2024-02-28T15:20:25.153" v="59" actId="478"/>
          <ac:picMkLst>
            <pc:docMk/>
            <pc:sldMk cId="740151826" sldId="32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0:27.140" v="61"/>
          <ac:picMkLst>
            <pc:docMk/>
            <pc:sldMk cId="740151826" sldId="328"/>
            <ac:picMk id="14" creationId="{7BBED55D-BF4B-4BBF-BECE-3155E09EB181}"/>
          </ac:picMkLst>
        </pc:picChg>
        <pc:cxnChg chg="del">
          <ac:chgData name="Rodolfo Duarte Pinto" userId="3c1d2390-f3e2-48ed-a692-c2bca7123a2a" providerId="ADAL" clId="{80B40ACB-4866-40A0-A9B5-21C3F8C8C7F5}" dt="2024-02-28T15:20:26.106" v="60" actId="478"/>
          <ac:cxnSpMkLst>
            <pc:docMk/>
            <pc:sldMk cId="740151826" sldId="32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0:27.140" v="61"/>
          <ac:cxnSpMkLst>
            <pc:docMk/>
            <pc:sldMk cId="740151826" sldId="328"/>
            <ac:cxnSpMk id="15" creationId="{13A7C125-E687-4A10-B903-91273719C727}"/>
          </ac:cxnSpMkLst>
        </pc:cxnChg>
      </pc:sldChg>
      <pc:sldChg chg="addSp delSp modSp mod">
        <pc:chgData name="Rodolfo Duarte Pinto" userId="3c1d2390-f3e2-48ed-a692-c2bca7123a2a" providerId="ADAL" clId="{80B40ACB-4866-40A0-A9B5-21C3F8C8C7F5}" dt="2024-02-28T15:24:00.712" v="101"/>
        <pc:sldMkLst>
          <pc:docMk/>
          <pc:sldMk cId="2058339699" sldId="330"/>
        </pc:sldMkLst>
        <pc:spChg chg="del">
          <ac:chgData name="Rodolfo Duarte Pinto" userId="3c1d2390-f3e2-48ed-a692-c2bca7123a2a" providerId="ADAL" clId="{80B40ACB-4866-40A0-A9B5-21C3F8C8C7F5}" dt="2024-02-28T15:23:58.745" v="100" actId="478"/>
          <ac:spMkLst>
            <pc:docMk/>
            <pc:sldMk cId="2058339699" sldId="330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80B40ACB-4866-40A0-A9B5-21C3F8C8C7F5}" dt="2024-02-28T15:23:41.540" v="94" actId="478"/>
          <ac:spMkLst>
            <pc:docMk/>
            <pc:sldMk cId="2058339699" sldId="33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80B40ACB-4866-40A0-A9B5-21C3F8C8C7F5}" dt="2024-02-28T15:23:40.700" v="93" actId="478"/>
          <ac:spMkLst>
            <pc:docMk/>
            <pc:sldMk cId="2058339699" sldId="330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80B40ACB-4866-40A0-A9B5-21C3F8C8C7F5}" dt="2024-02-28T15:23:47.048" v="97"/>
          <ac:spMkLst>
            <pc:docMk/>
            <pc:sldMk cId="2058339699" sldId="330"/>
            <ac:spMk id="13" creationId="{223F870A-42D4-439B-B1E6-C5B086C6C901}"/>
          </ac:spMkLst>
        </pc:spChg>
        <pc:spChg chg="add del mod">
          <ac:chgData name="Rodolfo Duarte Pinto" userId="3c1d2390-f3e2-48ed-a692-c2bca7123a2a" providerId="ADAL" clId="{80B40ACB-4866-40A0-A9B5-21C3F8C8C7F5}" dt="2024-02-28T15:24:00.712" v="101"/>
          <ac:spMkLst>
            <pc:docMk/>
            <pc:sldMk cId="2058339699" sldId="330"/>
            <ac:spMk id="17" creationId="{6BEF336B-1D29-4AC9-A981-8F1DC823E593}"/>
          </ac:spMkLst>
        </pc:spChg>
        <pc:grpChg chg="add mod">
          <ac:chgData name="Rodolfo Duarte Pinto" userId="3c1d2390-f3e2-48ed-a692-c2bca7123a2a" providerId="ADAL" clId="{80B40ACB-4866-40A0-A9B5-21C3F8C8C7F5}" dt="2024-02-28T15:23:47.048" v="97"/>
          <ac:grpSpMkLst>
            <pc:docMk/>
            <pc:sldMk cId="2058339699" sldId="330"/>
            <ac:grpSpMk id="14" creationId="{A8AC3D3A-3B69-4B1F-809F-6D8021477B44}"/>
          </ac:grpSpMkLst>
        </pc:grpChg>
        <pc:picChg chg="del">
          <ac:chgData name="Rodolfo Duarte Pinto" userId="3c1d2390-f3e2-48ed-a692-c2bca7123a2a" providerId="ADAL" clId="{80B40ACB-4866-40A0-A9B5-21C3F8C8C7F5}" dt="2024-02-28T15:23:42.664" v="95" actId="478"/>
          <ac:picMkLst>
            <pc:docMk/>
            <pc:sldMk cId="2058339699" sldId="33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3:47.048" v="97"/>
          <ac:picMkLst>
            <pc:docMk/>
            <pc:sldMk cId="2058339699" sldId="330"/>
            <ac:picMk id="15" creationId="{F3C8628A-60E9-492F-BF4E-5695EDA40AA6}"/>
          </ac:picMkLst>
        </pc:picChg>
        <pc:cxnChg chg="del">
          <ac:chgData name="Rodolfo Duarte Pinto" userId="3c1d2390-f3e2-48ed-a692-c2bca7123a2a" providerId="ADAL" clId="{80B40ACB-4866-40A0-A9B5-21C3F8C8C7F5}" dt="2024-02-28T15:23:45.085" v="96" actId="478"/>
          <ac:cxnSpMkLst>
            <pc:docMk/>
            <pc:sldMk cId="2058339699" sldId="33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3:47.048" v="97"/>
          <ac:cxnSpMkLst>
            <pc:docMk/>
            <pc:sldMk cId="2058339699" sldId="330"/>
            <ac:cxnSpMk id="16" creationId="{B0E9E82B-CB07-4E86-8D1C-DE20FE3CF95F}"/>
          </ac:cxnSpMkLst>
        </pc:cxnChg>
      </pc:sldChg>
      <pc:sldChg chg="addSp delSp modSp mod">
        <pc:chgData name="Rodolfo Duarte Pinto" userId="3c1d2390-f3e2-48ed-a692-c2bca7123a2a" providerId="ADAL" clId="{80B40ACB-4866-40A0-A9B5-21C3F8C8C7F5}" dt="2024-02-28T15:23:31.212" v="92"/>
        <pc:sldMkLst>
          <pc:docMk/>
          <pc:sldMk cId="2603127678" sldId="336"/>
        </pc:sldMkLst>
        <pc:spChg chg="add del">
          <ac:chgData name="Rodolfo Duarte Pinto" userId="3c1d2390-f3e2-48ed-a692-c2bca7123a2a" providerId="ADAL" clId="{80B40ACB-4866-40A0-A9B5-21C3F8C8C7F5}" dt="2024-02-28T15:23:28.887" v="88" actId="478"/>
          <ac:spMkLst>
            <pc:docMk/>
            <pc:sldMk cId="2603127678" sldId="336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80B40ACB-4866-40A0-A9B5-21C3F8C8C7F5}" dt="2024-02-28T15:23:31.212" v="92"/>
          <ac:spMkLst>
            <pc:docMk/>
            <pc:sldMk cId="2603127678" sldId="336"/>
            <ac:spMk id="9" creationId="{53FB04D7-D7FC-4246-9F9E-14792F927EB8}"/>
          </ac:spMkLst>
        </pc:spChg>
        <pc:spChg chg="add del">
          <ac:chgData name="Rodolfo Duarte Pinto" userId="3c1d2390-f3e2-48ed-a692-c2bca7123a2a" providerId="ADAL" clId="{80B40ACB-4866-40A0-A9B5-21C3F8C8C7F5}" dt="2024-02-28T15:23:30.610" v="91" actId="478"/>
          <ac:spMkLst>
            <pc:docMk/>
            <pc:sldMk cId="2603127678" sldId="336"/>
            <ac:spMk id="11" creationId="{A4BF32E4-7D7E-0B4A-950F-55A789E5B9D4}"/>
          </ac:spMkLst>
        </pc:spChg>
        <pc:spChg chg="add del">
          <ac:chgData name="Rodolfo Duarte Pinto" userId="3c1d2390-f3e2-48ed-a692-c2bca7123a2a" providerId="ADAL" clId="{80B40ACB-4866-40A0-A9B5-21C3F8C8C7F5}" dt="2024-02-28T15:23:30.133" v="90" actId="478"/>
          <ac:spMkLst>
            <pc:docMk/>
            <pc:sldMk cId="2603127678" sldId="336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80B40ACB-4866-40A0-A9B5-21C3F8C8C7F5}" dt="2024-02-28T15:23:31.212" v="92"/>
          <ac:spMkLst>
            <pc:docMk/>
            <pc:sldMk cId="2603127678" sldId="336"/>
            <ac:spMk id="16" creationId="{2D95DD1F-A7BE-4499-8F19-F82570A2C696}"/>
          </ac:spMkLst>
        </pc:spChg>
        <pc:grpChg chg="add mod">
          <ac:chgData name="Rodolfo Duarte Pinto" userId="3c1d2390-f3e2-48ed-a692-c2bca7123a2a" providerId="ADAL" clId="{80B40ACB-4866-40A0-A9B5-21C3F8C8C7F5}" dt="2024-02-28T15:23:31.212" v="92"/>
          <ac:grpSpMkLst>
            <pc:docMk/>
            <pc:sldMk cId="2603127678" sldId="336"/>
            <ac:grpSpMk id="13" creationId="{5A16FF98-3200-4D2E-9F5A-A17479C7E916}"/>
          </ac:grpSpMkLst>
        </pc:grpChg>
        <pc:picChg chg="del">
          <ac:chgData name="Rodolfo Duarte Pinto" userId="3c1d2390-f3e2-48ed-a692-c2bca7123a2a" providerId="ADAL" clId="{80B40ACB-4866-40A0-A9B5-21C3F8C8C7F5}" dt="2024-02-28T15:23:17.499" v="79" actId="478"/>
          <ac:picMkLst>
            <pc:docMk/>
            <pc:sldMk cId="2603127678" sldId="33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3:31.212" v="92"/>
          <ac:picMkLst>
            <pc:docMk/>
            <pc:sldMk cId="2603127678" sldId="336"/>
            <ac:picMk id="14" creationId="{56BC8B2B-4B5B-4DDC-94FE-A82EEB2F482B}"/>
          </ac:picMkLst>
        </pc:picChg>
        <pc:cxnChg chg="add del">
          <ac:chgData name="Rodolfo Duarte Pinto" userId="3c1d2390-f3e2-48ed-a692-c2bca7123a2a" providerId="ADAL" clId="{80B40ACB-4866-40A0-A9B5-21C3F8C8C7F5}" dt="2024-02-28T15:23:29.598" v="89" actId="478"/>
          <ac:cxnSpMkLst>
            <pc:docMk/>
            <pc:sldMk cId="2603127678" sldId="33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3:31.212" v="92"/>
          <ac:cxnSpMkLst>
            <pc:docMk/>
            <pc:sldMk cId="2603127678" sldId="336"/>
            <ac:cxnSpMk id="15" creationId="{60CBDDDF-B28F-4C50-9584-3469CD4E30CA}"/>
          </ac:cxnSpMkLst>
        </pc:cxnChg>
      </pc:sldChg>
      <pc:sldChg chg="addSp delSp modSp mod">
        <pc:chgData name="Rodolfo Duarte Pinto" userId="3c1d2390-f3e2-48ed-a692-c2bca7123a2a" providerId="ADAL" clId="{80B40ACB-4866-40A0-A9B5-21C3F8C8C7F5}" dt="2024-02-28T15:24:27.304" v="108"/>
        <pc:sldMkLst>
          <pc:docMk/>
          <pc:sldMk cId="2174474591" sldId="337"/>
        </pc:sldMkLst>
        <pc:spChg chg="del">
          <ac:chgData name="Rodolfo Duarte Pinto" userId="3c1d2390-f3e2-48ed-a692-c2bca7123a2a" providerId="ADAL" clId="{80B40ACB-4866-40A0-A9B5-21C3F8C8C7F5}" dt="2024-02-28T15:24:23.242" v="107" actId="478"/>
          <ac:spMkLst>
            <pc:docMk/>
            <pc:sldMk cId="2174474591" sldId="337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80B40ACB-4866-40A0-A9B5-21C3F8C8C7F5}" dt="2024-02-28T15:24:16.946" v="106"/>
          <ac:spMkLst>
            <pc:docMk/>
            <pc:sldMk cId="2174474591" sldId="337"/>
            <ac:spMk id="9" creationId="{9CA649D2-5DE6-47E0-B971-A146F9052E19}"/>
          </ac:spMkLst>
        </pc:spChg>
        <pc:spChg chg="del">
          <ac:chgData name="Rodolfo Duarte Pinto" userId="3c1d2390-f3e2-48ed-a692-c2bca7123a2a" providerId="ADAL" clId="{80B40ACB-4866-40A0-A9B5-21C3F8C8C7F5}" dt="2024-02-28T15:24:15.890" v="105" actId="478"/>
          <ac:spMkLst>
            <pc:docMk/>
            <pc:sldMk cId="2174474591" sldId="33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80B40ACB-4866-40A0-A9B5-21C3F8C8C7F5}" dt="2024-02-28T15:24:15.238" v="104" actId="478"/>
          <ac:spMkLst>
            <pc:docMk/>
            <pc:sldMk cId="2174474591" sldId="33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80B40ACB-4866-40A0-A9B5-21C3F8C8C7F5}" dt="2024-02-28T15:24:27.304" v="108"/>
          <ac:spMkLst>
            <pc:docMk/>
            <pc:sldMk cId="2174474591" sldId="337"/>
            <ac:spMk id="15" creationId="{F0940FF3-47FD-4ED9-92CC-B03E62AD1668}"/>
          </ac:spMkLst>
        </pc:spChg>
        <pc:grpChg chg="add mod">
          <ac:chgData name="Rodolfo Duarte Pinto" userId="3c1d2390-f3e2-48ed-a692-c2bca7123a2a" providerId="ADAL" clId="{80B40ACB-4866-40A0-A9B5-21C3F8C8C7F5}" dt="2024-02-28T15:24:16.946" v="106"/>
          <ac:grpSpMkLst>
            <pc:docMk/>
            <pc:sldMk cId="2174474591" sldId="337"/>
            <ac:grpSpMk id="10" creationId="{2FD885BC-34EC-40EC-ADA2-DD8B7E8EFDC1}"/>
          </ac:grpSpMkLst>
        </pc:grpChg>
        <pc:picChg chg="del">
          <ac:chgData name="Rodolfo Duarte Pinto" userId="3c1d2390-f3e2-48ed-a692-c2bca7123a2a" providerId="ADAL" clId="{80B40ACB-4866-40A0-A9B5-21C3F8C8C7F5}" dt="2024-02-28T15:24:12.671" v="102" actId="478"/>
          <ac:picMkLst>
            <pc:docMk/>
            <pc:sldMk cId="2174474591" sldId="33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4:16.946" v="106"/>
          <ac:picMkLst>
            <pc:docMk/>
            <pc:sldMk cId="2174474591" sldId="337"/>
            <ac:picMk id="13" creationId="{792AB39D-FD07-45EC-BF10-9424717240C8}"/>
          </ac:picMkLst>
        </pc:picChg>
        <pc:cxnChg chg="del">
          <ac:chgData name="Rodolfo Duarte Pinto" userId="3c1d2390-f3e2-48ed-a692-c2bca7123a2a" providerId="ADAL" clId="{80B40ACB-4866-40A0-A9B5-21C3F8C8C7F5}" dt="2024-02-28T15:24:14.022" v="103" actId="478"/>
          <ac:cxnSpMkLst>
            <pc:docMk/>
            <pc:sldMk cId="2174474591" sldId="33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4:16.946" v="106"/>
          <ac:cxnSpMkLst>
            <pc:docMk/>
            <pc:sldMk cId="2174474591" sldId="337"/>
            <ac:cxnSpMk id="14" creationId="{3DC6C775-2F88-4613-BEE5-3AA159EB5929}"/>
          </ac:cxnSpMkLst>
        </pc:cxnChg>
      </pc:sldChg>
      <pc:sldChg chg="addSp delSp modSp mod">
        <pc:chgData name="Rodolfo Duarte Pinto" userId="3c1d2390-f3e2-48ed-a692-c2bca7123a2a" providerId="ADAL" clId="{80B40ACB-4866-40A0-A9B5-21C3F8C8C7F5}" dt="2024-02-28T15:24:53.368" v="115"/>
        <pc:sldMkLst>
          <pc:docMk/>
          <pc:sldMk cId="2795345526" sldId="338"/>
        </pc:sldMkLst>
        <pc:spChg chg="del">
          <ac:chgData name="Rodolfo Duarte Pinto" userId="3c1d2390-f3e2-48ed-a692-c2bca7123a2a" providerId="ADAL" clId="{80B40ACB-4866-40A0-A9B5-21C3F8C8C7F5}" dt="2024-02-28T15:24:51.036" v="114" actId="478"/>
          <ac:spMkLst>
            <pc:docMk/>
            <pc:sldMk cId="2795345526" sldId="338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80B40ACB-4866-40A0-A9B5-21C3F8C8C7F5}" dt="2024-02-28T15:24:45.052" v="113"/>
          <ac:spMkLst>
            <pc:docMk/>
            <pc:sldMk cId="2795345526" sldId="338"/>
            <ac:spMk id="10" creationId="{ED30D41D-A7A3-4E0D-AE59-F2594380DCC9}"/>
          </ac:spMkLst>
        </pc:spChg>
        <pc:spChg chg="del">
          <ac:chgData name="Rodolfo Duarte Pinto" userId="3c1d2390-f3e2-48ed-a692-c2bca7123a2a" providerId="ADAL" clId="{80B40ACB-4866-40A0-A9B5-21C3F8C8C7F5}" dt="2024-02-28T15:24:37.893" v="112" actId="478"/>
          <ac:spMkLst>
            <pc:docMk/>
            <pc:sldMk cId="2795345526" sldId="33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80B40ACB-4866-40A0-A9B5-21C3F8C8C7F5}" dt="2024-02-28T15:24:37.240" v="111" actId="478"/>
          <ac:spMkLst>
            <pc:docMk/>
            <pc:sldMk cId="2795345526" sldId="33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80B40ACB-4866-40A0-A9B5-21C3F8C8C7F5}" dt="2024-02-28T15:24:53.368" v="115"/>
          <ac:spMkLst>
            <pc:docMk/>
            <pc:sldMk cId="2795345526" sldId="338"/>
            <ac:spMk id="16" creationId="{BA3E858D-5004-4D49-ABC2-4A83A96DEE65}"/>
          </ac:spMkLst>
        </pc:spChg>
        <pc:grpChg chg="add mod">
          <ac:chgData name="Rodolfo Duarte Pinto" userId="3c1d2390-f3e2-48ed-a692-c2bca7123a2a" providerId="ADAL" clId="{80B40ACB-4866-40A0-A9B5-21C3F8C8C7F5}" dt="2024-02-28T15:24:45.052" v="113"/>
          <ac:grpSpMkLst>
            <pc:docMk/>
            <pc:sldMk cId="2795345526" sldId="338"/>
            <ac:grpSpMk id="13" creationId="{9F103C2D-8B93-46EC-A644-9E26133ED3D2}"/>
          </ac:grpSpMkLst>
        </pc:grpChg>
        <pc:picChg chg="del">
          <ac:chgData name="Rodolfo Duarte Pinto" userId="3c1d2390-f3e2-48ed-a692-c2bca7123a2a" providerId="ADAL" clId="{80B40ACB-4866-40A0-A9B5-21C3F8C8C7F5}" dt="2024-02-28T15:24:35.194" v="109" actId="478"/>
          <ac:picMkLst>
            <pc:docMk/>
            <pc:sldMk cId="2795345526" sldId="33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80B40ACB-4866-40A0-A9B5-21C3F8C8C7F5}" dt="2024-02-28T15:24:45.052" v="113"/>
          <ac:picMkLst>
            <pc:docMk/>
            <pc:sldMk cId="2795345526" sldId="338"/>
            <ac:picMk id="14" creationId="{A1AAAD3C-0098-4BAD-A4A8-7FEC245C2C7D}"/>
          </ac:picMkLst>
        </pc:picChg>
        <pc:cxnChg chg="del">
          <ac:chgData name="Rodolfo Duarte Pinto" userId="3c1d2390-f3e2-48ed-a692-c2bca7123a2a" providerId="ADAL" clId="{80B40ACB-4866-40A0-A9B5-21C3F8C8C7F5}" dt="2024-02-28T15:24:35.967" v="110" actId="478"/>
          <ac:cxnSpMkLst>
            <pc:docMk/>
            <pc:sldMk cId="2795345526" sldId="33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80B40ACB-4866-40A0-A9B5-21C3F8C8C7F5}" dt="2024-02-28T15:24:45.052" v="113"/>
          <ac:cxnSpMkLst>
            <pc:docMk/>
            <pc:sldMk cId="2795345526" sldId="338"/>
            <ac:cxnSpMk id="15" creationId="{9429F8A0-8A31-4A1D-8332-5CC67C8E58D0}"/>
          </ac:cxnSpMkLst>
        </pc:cxnChg>
      </pc:sldChg>
      <pc:sldChg chg="add del">
        <pc:chgData name="Rodolfo Duarte Pinto" userId="3c1d2390-f3e2-48ed-a692-c2bca7123a2a" providerId="ADAL" clId="{80B40ACB-4866-40A0-A9B5-21C3F8C8C7F5}" dt="2024-02-28T15:19:59.801" v="51" actId="47"/>
        <pc:sldMkLst>
          <pc:docMk/>
          <pc:sldMk cId="390123263" sldId="33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3F508-D54F-DA49-96B0-3E26BC772C76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27754-4C9D-6440-9EA7-678A7A397C7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0481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dirty="0" err="1"/>
              <a:t>Gif</a:t>
            </a:r>
            <a:r>
              <a:rPr lang="pt-PT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www.blogs.unicamp.br</a:t>
            </a:r>
            <a:r>
              <a:rPr lang="pt-PT" dirty="0"/>
              <a:t>/</a:t>
            </a:r>
            <a:r>
              <a:rPr lang="pt-PT" dirty="0" err="1"/>
              <a:t>hypercubic</a:t>
            </a:r>
            <a:r>
              <a:rPr lang="pt-PT" dirty="0"/>
              <a:t>/2016/02/voc-no-precisa-usar-10-dedos-para-digitar/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46973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40214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84774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438160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</a:t>
            </a:r>
            <a:r>
              <a:rPr lang="pt-PT" sz="1200" dirty="0"/>
              <a:t> </a:t>
            </a:r>
            <a:br>
              <a:rPr lang="pt-PT" sz="1200" dirty="0"/>
            </a:br>
            <a:r>
              <a:rPr lang="pt-PT" sz="1200" dirty="0"/>
              <a:t>Comando - A imagem está licenciada ao abrigo da </a:t>
            </a:r>
            <a:r>
              <a:rPr lang="pt-PT" sz="1200" dirty="0">
                <a:hlinkClick r:id="rId3" tooltip="https://creativecommons.org/licenses/by-nc/3.0/"/>
              </a:rPr>
              <a:t>CC BY-NC</a:t>
            </a:r>
            <a:endParaRPr lang="pt-PT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56296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200" b="1" dirty="0"/>
              <a:t>Nota: </a:t>
            </a:r>
            <a:r>
              <a:rPr lang="pt-PT" sz="1200" b="0" dirty="0"/>
              <a:t>Imagens - </a:t>
            </a:r>
            <a:r>
              <a:rPr lang="pt-PT" sz="1200" b="0" dirty="0" err="1"/>
              <a:t>https</a:t>
            </a:r>
            <a:r>
              <a:rPr lang="pt-PT" sz="1200" b="0" dirty="0"/>
              <a:t>://</a:t>
            </a:r>
            <a:r>
              <a:rPr lang="pt-PT" sz="1200" b="0" dirty="0" err="1"/>
              <a:t>www.helloruby.com</a:t>
            </a:r>
            <a:r>
              <a:rPr lang="pt-PT" sz="1200" b="0" dirty="0"/>
              <a:t>/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01240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b="0" dirty="0"/>
              <a:t>Imagem - </a:t>
            </a:r>
            <a:r>
              <a:rPr lang="pt-PT" b="0" dirty="0" err="1"/>
              <a:t>https</a:t>
            </a:r>
            <a:r>
              <a:rPr lang="pt-PT" b="0" dirty="0"/>
              <a:t>://</a:t>
            </a:r>
            <a:r>
              <a:rPr lang="pt-PT" b="0" dirty="0" err="1"/>
              <a:t>www.psicologia-online.com</a:t>
            </a:r>
            <a:r>
              <a:rPr lang="pt-PT" b="0" dirty="0"/>
              <a:t>/memoria-sensorial-que-es-tipos-y-ejemplos-5800.html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1627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dirty="0"/>
              <a:t>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br.shein.com</a:t>
            </a:r>
            <a:r>
              <a:rPr lang="pt-PT" dirty="0"/>
              <a:t>/Tetris-Game-Console-p-1071865-cat-2260.html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09083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dirty="0" err="1"/>
              <a:t>Gif</a:t>
            </a:r>
            <a:r>
              <a:rPr lang="pt-PT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festivalteen.com.br</a:t>
            </a:r>
            <a:r>
              <a:rPr lang="pt-PT" dirty="0"/>
              <a:t>/pronto-5-series-e-filmes-baseadas-em-games.html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9944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dirty="0" err="1"/>
              <a:t>Gif</a:t>
            </a:r>
            <a:r>
              <a:rPr lang="pt-PT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www.blogs.unicamp.br</a:t>
            </a:r>
            <a:r>
              <a:rPr lang="pt-PT" dirty="0"/>
              <a:t>/</a:t>
            </a:r>
            <a:r>
              <a:rPr lang="pt-PT" dirty="0" err="1"/>
              <a:t>hypercubic</a:t>
            </a:r>
            <a:r>
              <a:rPr lang="pt-PT" dirty="0"/>
              <a:t>/2016/02/voc-no-precisa-usar-10-dedos-para-digitar/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62203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256BEC-235B-7C47-8DFA-806D11C1C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1E3C1F7-8185-474B-87FF-77C825E07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F8F26D4-A8E8-3F4D-B43E-49CA31A32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8C4FA7A8-0C45-C948-98CA-4B4ABCE0C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1DDD49FD-F901-154B-AC30-1B1EB9A23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44057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80BCF6-2437-6A49-9C42-5C75F40B6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3AA13006-65B7-FA4E-A102-0E0A7CD02E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24A7C9C-C2BA-684F-8063-4350A8E32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50671ED-D275-4F4C-99A5-F79CA0B87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69424441-4AF8-2243-8A5E-EAB0F9087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69092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8A69A5-665C-6E46-A102-31D24324EA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2922CA9-F3AE-EB4B-A995-306679CAFC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BFA90D5-DFD5-E041-B51F-5A5EBD4F5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52A3549-90F2-5942-AE09-019D10BD8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00E2D74-7C10-6F44-866C-7D7043E7E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3440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F2168E-6347-7D46-8460-8ACE68878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FF40B9D-B19F-B541-84B4-76FD40D8F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30879E2-7FE0-3846-A397-EBEC27542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A25269B-D868-284C-90DC-46743C43A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74FD868-CC51-EA42-8886-C59220C8A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426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155B85-5477-EB4C-ABA4-05FB525EB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CDE5D69-B388-F048-94B7-343A64F941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EDA0C1A-6324-394F-BF80-B3C10D100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72FCA17-6E6F-FE43-915F-E010E5E8D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20F5F86-9CC0-D049-9092-8502995AE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6809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E8AD16-CBC9-8847-AECF-38E66997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0E5D5AD-1F3F-F748-8550-531925F920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2DA839B-BBF1-994E-A249-AF10EA0870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653A95F7-E708-6949-9B62-B94D2F042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7448D16F-AFD2-4C4D-8AC7-55438CEEA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4D1F8C2B-4475-2843-B76E-A5FC327D3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04406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F6A64F-3990-1545-8C51-9A9339698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A5D2C563-3AE8-C44D-8967-47A960B23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72376D64-82A4-5D4A-9DDA-A397B1632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01A9A8F8-D82F-7945-8971-9045D8C712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CDC79673-D3AE-5E48-A6BC-C6DBDDD52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D6C03A29-E715-494E-90B7-A827F7F84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B46BC881-A57A-484B-A46F-F4435662E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80013AD5-5335-FD40-9E33-6BC16B6DA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3466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CBECBE-AFA6-AF43-B338-B327E758F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07B09FD5-BC1C-8F40-8579-246A361B2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8A8591CE-0E59-EC48-B57D-CD48A6C76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A1BAC36-C20F-7C42-AD71-ADC79E064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9618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89E5E441-336F-7643-9AD6-966BA7632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D770F658-3EC4-3F41-B83C-6AEA6088B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7F2C3F49-9A93-7842-91D5-4EA6755B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97244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D551A4-F33C-174A-AB94-29A7186FE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870710A-EF4B-3045-8E23-360D2749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CD6550B-59D5-AD4B-BCCC-0B29423EE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4C51B329-C678-5E4B-9B49-F0CD7FC7E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88005AB7-DCBD-3B48-A9A8-B1C7068F3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86ABF062-523E-FB4E-9380-A4A75BB8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80369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A0F00C-3E1C-584C-B2A9-B9A70B804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1CE76B8A-EC7B-3D42-99AF-0002B8E28A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BE793943-7367-B741-8777-21F3090691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CA30C60-DC70-C94A-8C94-3B2AA08F3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72120F6-9714-0E48-B3DE-0B3059C21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BC99915-F3B4-CF4A-8C8F-CFF58D8B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1425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A945E64D-B559-6F41-B6E6-A786ACA5D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901DFC05-A1AD-044A-B864-C7A0874A2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394A0B7-676B-9046-BA53-918E108DD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8C5EA-E66E-8141-BA0A-7C7C4C12C1FA}" type="datetimeFigureOut">
              <a:rPr lang="pt-PT" smtClean="0"/>
              <a:t>28/02/2024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9835BC0-D9AF-D646-BCD9-E2CB6794BA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606694F-5F9F-1345-AA96-7B3E237AE1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39508-3287-9F4A-B6EF-B1D9D9B14D7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5231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www.pxfuel.com/en/free-photo-xnczm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pxfuel.com/en/free-photo-xnczm" TargetMode="External"/><Relationship Id="rId5" Type="http://schemas.openxmlformats.org/officeDocument/2006/relationships/image" Target="../media/image11.jpg"/><Relationship Id="rId4" Type="http://schemas.openxmlformats.org/officeDocument/2006/relationships/hyperlink" Target="http://www.pngall.com/game-controller-p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912931/input-and-output-devices-of-a-computer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pexels.com/photo/game-mobile-mobile-gaming-racing-2466540/" TargetMode="External"/><Relationship Id="rId5" Type="http://schemas.openxmlformats.org/officeDocument/2006/relationships/image" Target="../media/image4.png"/><Relationship Id="rId4" Type="http://schemas.openxmlformats.org/officeDocument/2006/relationships/hyperlink" Target="http://www.pngall.com/game-controller-pn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hyperlink" Target="http://www.pngall.com/game-controller-png" TargetMode="Externa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3.mov"/><Relationship Id="rId7" Type="http://schemas.openxmlformats.org/officeDocument/2006/relationships/image" Target="../media/image9.pn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3.mov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>
            <a:extLst>
              <a:ext uri="{FF2B5EF4-FFF2-40B4-BE49-F238E27FC236}">
                <a16:creationId xmlns:a16="http://schemas.microsoft.com/office/drawing/2014/main" id="{CB9D2CB2-CE07-894A-B2DF-E592A2E31658}"/>
              </a:ext>
            </a:extLst>
          </p:cNvPr>
          <p:cNvSpPr txBox="1"/>
          <p:nvPr/>
        </p:nvSpPr>
        <p:spPr>
          <a:xfrm>
            <a:off x="720780" y="3283608"/>
            <a:ext cx="4591806" cy="103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Que tipo de </a:t>
            </a:r>
            <a:r>
              <a:rPr lang="pt-PT" sz="22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enviam estes auscultadores?</a:t>
            </a:r>
          </a:p>
        </p:txBody>
      </p:sp>
      <p:pic>
        <p:nvPicPr>
          <p:cNvPr id="8" name="Imagem 7" descr="Uma imagem com pessoa, interior&#10;&#10;Descrição gerada automaticamente">
            <a:extLst>
              <a:ext uri="{FF2B5EF4-FFF2-40B4-BE49-F238E27FC236}">
                <a16:creationId xmlns:a16="http://schemas.microsoft.com/office/drawing/2014/main" id="{86D75770-070A-2741-82BD-6E6996559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594380" y="1741262"/>
            <a:ext cx="6193119" cy="4124209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ED30D41D-A7A3-4E0D-AE59-F2594380DCC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9F103C2D-8B93-46EC-A644-9E26133ED3D2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A1AAAD3C-0098-4BAD-A4A8-7FEC245C2C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9429F8A0-8A31-4A1D-8332-5CC67C8E58D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BA3E858D-5004-4D49-ABC2-4A83A96DEE65}"/>
              </a:ext>
            </a:extLst>
          </p:cNvPr>
          <p:cNvSpPr/>
          <p:nvPr/>
        </p:nvSpPr>
        <p:spPr>
          <a:xfrm>
            <a:off x="2886583" y="491266"/>
            <a:ext cx="306045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i="1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</a:t>
            </a:r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</a:t>
            </a:r>
            <a:r>
              <a:rPr lang="pt-PT" sz="3000" i="1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</a:t>
            </a:r>
            <a:endParaRPr lang="pt-PT" sz="3000" i="1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345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oogle Shape;78;p15">
            <a:extLst>
              <a:ext uri="{FF2B5EF4-FFF2-40B4-BE49-F238E27FC236}">
                <a16:creationId xmlns:a16="http://schemas.microsoft.com/office/drawing/2014/main" id="{423E4395-A73C-A042-BC82-F9547FBD60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5373525"/>
              </p:ext>
            </p:extLst>
          </p:nvPr>
        </p:nvGraphicFramePr>
        <p:xfrm>
          <a:off x="640861" y="2249680"/>
          <a:ext cx="10910277" cy="235863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80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586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i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Output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Um computador utiliza os </a:t>
                      </a:r>
                      <a:r>
                        <a:rPr lang="pt-PT" sz="2200" i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outputs</a:t>
                      </a: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 para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enviar informações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5" name="Imagem 14" descr="Uma imagem com interior, preto, arma&#10;&#10;Descrição gerada automaticamente">
            <a:extLst>
              <a:ext uri="{FF2B5EF4-FFF2-40B4-BE49-F238E27FC236}">
                <a16:creationId xmlns:a16="http://schemas.microsoft.com/office/drawing/2014/main" id="{F178229B-697E-DE44-BDD1-0F37E439A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54020" y="3223345"/>
            <a:ext cx="1063641" cy="858719"/>
          </a:xfrm>
          <a:prstGeom prst="rect">
            <a:avLst/>
          </a:prstGeom>
        </p:spPr>
      </p:pic>
      <p:pic>
        <p:nvPicPr>
          <p:cNvPr id="16" name="Imagem 15" descr="Uma imagem com pessoa, interior&#10;&#10;Descrição gerada automaticamente">
            <a:extLst>
              <a:ext uri="{FF2B5EF4-FFF2-40B4-BE49-F238E27FC236}">
                <a16:creationId xmlns:a16="http://schemas.microsoft.com/office/drawing/2014/main" id="{B692F69D-C8A8-8E47-A0D5-970A665A26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661400" y="3188877"/>
            <a:ext cx="1393016" cy="927657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C3EDB1CB-3392-4553-A627-70AE7E656D3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55355D04-5188-429C-AB47-E486BDD2CC3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FB33F4C-A07D-4E32-8D1D-D62596A3E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9C7A4E53-0C02-4446-B949-3318C5C0438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67A8A3E6-959B-4C1D-BCA0-B2E8D059238E}"/>
              </a:ext>
            </a:extLst>
          </p:cNvPr>
          <p:cNvSpPr/>
          <p:nvPr/>
        </p:nvSpPr>
        <p:spPr>
          <a:xfrm>
            <a:off x="2886583" y="491266"/>
            <a:ext cx="307808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Palavras novas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00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hlinkClick r:id="rId3"/>
            <a:extLst>
              <a:ext uri="{FF2B5EF4-FFF2-40B4-BE49-F238E27FC236}">
                <a16:creationId xmlns:a16="http://schemas.microsoft.com/office/drawing/2014/main" id="{D19AA970-28D4-844E-A16C-4D5DEB248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650" y="2063467"/>
            <a:ext cx="8648700" cy="347980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D00DB16B-D931-49AD-B98A-68E22C237E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2966C749-27E7-4DD7-972A-5F162C933DC9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5F173A3-E069-4701-B3D1-F3587AE24C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A4E6356D-DE33-46F6-A2CC-3A3A647B791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8A69901F-4C64-4EDD-A26B-03BCFE170C6D}"/>
              </a:ext>
            </a:extLst>
          </p:cNvPr>
          <p:cNvSpPr/>
          <p:nvPr/>
        </p:nvSpPr>
        <p:spPr>
          <a:xfrm>
            <a:off x="2886583" y="491266"/>
            <a:ext cx="106792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Jogo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866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474801" y="2589186"/>
            <a:ext cx="11242397" cy="167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Que tipo de 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inputs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de 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outputs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conhecem?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2 - Como é que os 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inputs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os 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outputs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funcionam em conjunto?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E45983EA-C399-42E0-80B5-162060E5078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F799629-B85D-4410-A3BF-E56F80BA646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DC9169F3-0914-460E-BDAF-6D53FE468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5F3E9B58-6E91-40A3-8052-E2002F4C756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D4CDBA6F-2B34-4D04-BCDE-A9C0F62D6E7C}"/>
              </a:ext>
            </a:extLst>
          </p:cNvPr>
          <p:cNvSpPr/>
          <p:nvPr/>
        </p:nvSpPr>
        <p:spPr>
          <a:xfrm>
            <a:off x="2886583" y="491266"/>
            <a:ext cx="160813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Síntese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87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DEBBF959-4884-4BAD-9564-8575E91F6CD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5F98BE82-B605-420D-AF95-888A2FFD491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F367DC1-EAC1-4EF3-8383-AB669FA831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66BE32D5-5339-4D8F-A29E-A578C6933B2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C0391EFD-7A16-4EBC-8143-5CF11F2C3694}"/>
              </a:ext>
            </a:extLst>
          </p:cNvPr>
          <p:cNvSpPr/>
          <p:nvPr/>
        </p:nvSpPr>
        <p:spPr>
          <a:xfrm>
            <a:off x="2886583" y="491266"/>
            <a:ext cx="177965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Créditos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4726074" y="2998113"/>
            <a:ext cx="273985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i="1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Outputs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03B7220-D850-44C7-8E51-841276E9C62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8FE6CA5-7740-49A5-B491-98CB954C6CD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64225B8-814B-4192-A163-D853C2F54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8C0745ED-4B27-4CDA-B16C-85A0ECD1CE6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6313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450865" y="2459504"/>
            <a:ext cx="11097668" cy="16796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Discutir sobre inputs e outputs.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Descrever como interagimos com um computador.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05A7D48-5BC3-47C9-A960-CA92474ADFB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D6867AB2-3D20-4948-ADC5-C1D552EF229E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650A7243-7F66-4212-9B2A-F2DCB3B91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6AE9D1E0-F1F6-4BE8-A8E6-EDC01706F8C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18712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preto, arma&#10;&#10;Descrição gerada automaticamente">
            <a:extLst>
              <a:ext uri="{FF2B5EF4-FFF2-40B4-BE49-F238E27FC236}">
                <a16:creationId xmlns:a16="http://schemas.microsoft.com/office/drawing/2014/main" id="{9712C745-6E48-8D4D-BB73-C8E8B1510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76571" y="2870199"/>
            <a:ext cx="4152900" cy="3352800"/>
          </a:xfrm>
          <a:prstGeom prst="rect">
            <a:avLst/>
          </a:prstGeom>
        </p:spPr>
      </p:pic>
      <p:pic>
        <p:nvPicPr>
          <p:cNvPr id="9" name="Imagem 8" descr="Uma imagem com texto, pessoa, interior, eletrónica&#10;&#10;Descrição gerada automaticamente">
            <a:extLst>
              <a:ext uri="{FF2B5EF4-FFF2-40B4-BE49-F238E27FC236}">
                <a16:creationId xmlns:a16="http://schemas.microsoft.com/office/drawing/2014/main" id="{3352A79E-5DB9-F54C-8519-96DE4DBA26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519334" y="3106599"/>
            <a:ext cx="5120000" cy="2880000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DE4CE743-8A2F-5841-8EC1-282945725BD7}"/>
              </a:ext>
            </a:extLst>
          </p:cNvPr>
          <p:cNvSpPr txBox="1"/>
          <p:nvPr/>
        </p:nvSpPr>
        <p:spPr>
          <a:xfrm>
            <a:off x="454133" y="1523324"/>
            <a:ext cx="11283734" cy="537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Como é que se utilizam estas tecnologias para jogarem o vosso jogo favorito?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85B9AFD4-F2F9-4F26-910D-3C63A9B4EC3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98495DB1-F10C-4CDE-947B-36CFCBBF665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FF46A06-13F9-4661-8CAE-BA9A33F7DC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EEEF58C2-AEC8-44AC-B800-BDB209F63A4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C3B10412-106A-47FA-ADEC-DEFDA62012BE}"/>
              </a:ext>
            </a:extLst>
          </p:cNvPr>
          <p:cNvSpPr/>
          <p:nvPr/>
        </p:nvSpPr>
        <p:spPr>
          <a:xfrm>
            <a:off x="2886583" y="491266"/>
            <a:ext cx="267893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Jogo favorito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744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Arredondado 14">
            <a:extLst>
              <a:ext uri="{FF2B5EF4-FFF2-40B4-BE49-F238E27FC236}">
                <a16:creationId xmlns:a16="http://schemas.microsoft.com/office/drawing/2014/main" id="{962F8D60-DD3C-F442-885B-E56D112A9ECF}"/>
              </a:ext>
            </a:extLst>
          </p:cNvPr>
          <p:cNvSpPr/>
          <p:nvPr/>
        </p:nvSpPr>
        <p:spPr>
          <a:xfrm>
            <a:off x="7789835" y="1488484"/>
            <a:ext cx="2361555" cy="472769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0E69CFD-AC6B-8D40-9EDC-631F81FD7D9B}"/>
              </a:ext>
            </a:extLst>
          </p:cNvPr>
          <p:cNvSpPr txBox="1"/>
          <p:nvPr/>
        </p:nvSpPr>
        <p:spPr>
          <a:xfrm>
            <a:off x="425292" y="2401053"/>
            <a:ext cx="5077212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Um computador é uma máquina e </a:t>
            </a:r>
            <a:b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 tem um cérebro tal como nós.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Os computadores precisam das instruções de um humano e todos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fazem 4 coisas em comum:</a:t>
            </a:r>
          </a:p>
        </p:txBody>
      </p:sp>
      <p:sp>
        <p:nvSpPr>
          <p:cNvPr id="4" name="Retângulo Arredondado 3">
            <a:extLst>
              <a:ext uri="{FF2B5EF4-FFF2-40B4-BE49-F238E27FC236}">
                <a16:creationId xmlns:a16="http://schemas.microsoft.com/office/drawing/2014/main" id="{4E398FCB-C19C-8D47-AA5B-6CA5582F0E61}"/>
              </a:ext>
            </a:extLst>
          </p:cNvPr>
          <p:cNvSpPr/>
          <p:nvPr/>
        </p:nvSpPr>
        <p:spPr>
          <a:xfrm>
            <a:off x="8178489" y="2072581"/>
            <a:ext cx="1509823" cy="132211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Arredondado 9">
            <a:extLst>
              <a:ext uri="{FF2B5EF4-FFF2-40B4-BE49-F238E27FC236}">
                <a16:creationId xmlns:a16="http://schemas.microsoft.com/office/drawing/2014/main" id="{7E3D8F12-BFF9-D043-83A9-60D76BFA6B99}"/>
              </a:ext>
            </a:extLst>
          </p:cNvPr>
          <p:cNvSpPr/>
          <p:nvPr/>
        </p:nvSpPr>
        <p:spPr>
          <a:xfrm>
            <a:off x="8178488" y="4335991"/>
            <a:ext cx="1509823" cy="132211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Arredondado 12">
            <a:extLst>
              <a:ext uri="{FF2B5EF4-FFF2-40B4-BE49-F238E27FC236}">
                <a16:creationId xmlns:a16="http://schemas.microsoft.com/office/drawing/2014/main" id="{E986B57A-4A4C-7248-9DA3-487900CAF1F1}"/>
              </a:ext>
            </a:extLst>
          </p:cNvPr>
          <p:cNvSpPr/>
          <p:nvPr/>
        </p:nvSpPr>
        <p:spPr>
          <a:xfrm>
            <a:off x="6106069" y="3169286"/>
            <a:ext cx="1509823" cy="1322110"/>
          </a:xfrm>
          <a:prstGeom prst="round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Retângulo Arredondado 13">
            <a:extLst>
              <a:ext uri="{FF2B5EF4-FFF2-40B4-BE49-F238E27FC236}">
                <a16:creationId xmlns:a16="http://schemas.microsoft.com/office/drawing/2014/main" id="{1CBECDF3-EEEE-2E4B-88DB-A715D17A809B}"/>
              </a:ext>
            </a:extLst>
          </p:cNvPr>
          <p:cNvSpPr/>
          <p:nvPr/>
        </p:nvSpPr>
        <p:spPr>
          <a:xfrm>
            <a:off x="10325334" y="3142313"/>
            <a:ext cx="1509823" cy="1322110"/>
          </a:xfrm>
          <a:prstGeom prst="round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9341E3F-636C-A343-BB83-84CD8491FF72}"/>
              </a:ext>
            </a:extLst>
          </p:cNvPr>
          <p:cNvSpPr txBox="1"/>
          <p:nvPr/>
        </p:nvSpPr>
        <p:spPr>
          <a:xfrm>
            <a:off x="6283784" y="4491396"/>
            <a:ext cx="11543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54D404F5-C588-564A-B2D3-373B97284843}"/>
              </a:ext>
            </a:extLst>
          </p:cNvPr>
          <p:cNvSpPr txBox="1"/>
          <p:nvPr/>
        </p:nvSpPr>
        <p:spPr>
          <a:xfrm>
            <a:off x="10414190" y="4464423"/>
            <a:ext cx="13321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9D54897-C1E6-584B-BB15-A027CBA68116}"/>
              </a:ext>
            </a:extLst>
          </p:cNvPr>
          <p:cNvSpPr txBox="1"/>
          <p:nvPr/>
        </p:nvSpPr>
        <p:spPr>
          <a:xfrm>
            <a:off x="8108896" y="1641694"/>
            <a:ext cx="16490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Processo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DD7D18B1-610E-9349-BF5C-593EE311B61E}"/>
              </a:ext>
            </a:extLst>
          </p:cNvPr>
          <p:cNvSpPr txBox="1"/>
          <p:nvPr/>
        </p:nvSpPr>
        <p:spPr>
          <a:xfrm>
            <a:off x="8166774" y="5699766"/>
            <a:ext cx="1591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Memória</a:t>
            </a:r>
          </a:p>
        </p:txBody>
      </p:sp>
      <p:pic>
        <p:nvPicPr>
          <p:cNvPr id="20" name="Google Shape;99;p16">
            <a:extLst>
              <a:ext uri="{FF2B5EF4-FFF2-40B4-BE49-F238E27FC236}">
                <a16:creationId xmlns:a16="http://schemas.microsoft.com/office/drawing/2014/main" id="{F9F8F3AC-7B50-C240-9E1A-085A7213621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2087" t="36619" r="74566" b="35881"/>
          <a:stretch/>
        </p:blipFill>
        <p:spPr>
          <a:xfrm>
            <a:off x="6241960" y="3370385"/>
            <a:ext cx="1244957" cy="905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99;p16">
            <a:extLst>
              <a:ext uri="{FF2B5EF4-FFF2-40B4-BE49-F238E27FC236}">
                <a16:creationId xmlns:a16="http://schemas.microsoft.com/office/drawing/2014/main" id="{771DE963-544B-BF4D-B4D3-43B334C58BF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7823" t="14116" r="37522" b="59023"/>
          <a:stretch/>
        </p:blipFill>
        <p:spPr>
          <a:xfrm>
            <a:off x="8276046" y="2384093"/>
            <a:ext cx="1314704" cy="88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99;p16">
            <a:extLst>
              <a:ext uri="{FF2B5EF4-FFF2-40B4-BE49-F238E27FC236}">
                <a16:creationId xmlns:a16="http://schemas.microsoft.com/office/drawing/2014/main" id="{E2E3BDF6-7569-5140-AAD8-CFE8E42A5C3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9633" t="58272" r="39436" b="12053"/>
          <a:stretch/>
        </p:blipFill>
        <p:spPr>
          <a:xfrm>
            <a:off x="8397172" y="4554871"/>
            <a:ext cx="1116105" cy="976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99;p16">
            <a:extLst>
              <a:ext uri="{FF2B5EF4-FFF2-40B4-BE49-F238E27FC236}">
                <a16:creationId xmlns:a16="http://schemas.microsoft.com/office/drawing/2014/main" id="{DB803B7F-0030-A847-A4C8-9E9C6EA66BF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75469" t="35046" r="3600" b="35279"/>
          <a:stretch/>
        </p:blipFill>
        <p:spPr>
          <a:xfrm>
            <a:off x="10503048" y="3314877"/>
            <a:ext cx="1116105" cy="9769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Conexão Reta Unidirecional 8">
            <a:extLst>
              <a:ext uri="{FF2B5EF4-FFF2-40B4-BE49-F238E27FC236}">
                <a16:creationId xmlns:a16="http://schemas.microsoft.com/office/drawing/2014/main" id="{F85EA8FA-8DE1-6A47-AD47-EB70C880443C}"/>
              </a:ext>
            </a:extLst>
          </p:cNvPr>
          <p:cNvCxnSpPr>
            <a:stCxn id="13" idx="3"/>
          </p:cNvCxnSpPr>
          <p:nvPr/>
        </p:nvCxnSpPr>
        <p:spPr>
          <a:xfrm flipV="1">
            <a:off x="7615892" y="3822700"/>
            <a:ext cx="550882" cy="764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xão Reta Unidirecional 23">
            <a:extLst>
              <a:ext uri="{FF2B5EF4-FFF2-40B4-BE49-F238E27FC236}">
                <a16:creationId xmlns:a16="http://schemas.microsoft.com/office/drawing/2014/main" id="{0C836400-A94C-C041-B147-711A8AF2FAD4}"/>
              </a:ext>
            </a:extLst>
          </p:cNvPr>
          <p:cNvCxnSpPr/>
          <p:nvPr/>
        </p:nvCxnSpPr>
        <p:spPr>
          <a:xfrm flipV="1">
            <a:off x="9806147" y="3822700"/>
            <a:ext cx="550882" cy="764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xão Reta Unidirecional 24">
            <a:extLst>
              <a:ext uri="{FF2B5EF4-FFF2-40B4-BE49-F238E27FC236}">
                <a16:creationId xmlns:a16="http://schemas.microsoft.com/office/drawing/2014/main" id="{18229567-F777-9047-A951-CCD8D528AA5E}"/>
              </a:ext>
            </a:extLst>
          </p:cNvPr>
          <p:cNvCxnSpPr>
            <a:cxnSpLocks/>
          </p:cNvCxnSpPr>
          <p:nvPr/>
        </p:nvCxnSpPr>
        <p:spPr>
          <a:xfrm>
            <a:off x="8631262" y="3416620"/>
            <a:ext cx="0" cy="91937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xão Reta Unidirecional 27">
            <a:extLst>
              <a:ext uri="{FF2B5EF4-FFF2-40B4-BE49-F238E27FC236}">
                <a16:creationId xmlns:a16="http://schemas.microsoft.com/office/drawing/2014/main" id="{4148F926-E5AF-0E47-9084-2B0C365F67B1}"/>
              </a:ext>
            </a:extLst>
          </p:cNvPr>
          <p:cNvCxnSpPr>
            <a:cxnSpLocks/>
          </p:cNvCxnSpPr>
          <p:nvPr/>
        </p:nvCxnSpPr>
        <p:spPr>
          <a:xfrm rot="10800000">
            <a:off x="9206995" y="3392647"/>
            <a:ext cx="0" cy="91937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tângulo 25">
            <a:extLst>
              <a:ext uri="{FF2B5EF4-FFF2-40B4-BE49-F238E27FC236}">
                <a16:creationId xmlns:a16="http://schemas.microsoft.com/office/drawing/2014/main" id="{EA0B79F1-6EB0-4959-BEDC-1FDF027FB06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DDD08373-8261-421A-B574-B5617132CFF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9" name="Imagem 2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A3EAA09-B32F-414D-B64E-E9B1DB24E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30" name="Conexão Reta 4">
              <a:extLst>
                <a:ext uri="{FF2B5EF4-FFF2-40B4-BE49-F238E27FC236}">
                  <a16:creationId xmlns:a16="http://schemas.microsoft.com/office/drawing/2014/main" id="{626F4562-218C-4371-85EB-3B1AD21115B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99669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6FECBD9-815F-1D46-AC5B-C2FE536A6BD3}"/>
              </a:ext>
            </a:extLst>
          </p:cNvPr>
          <p:cNvSpPr txBox="1"/>
          <p:nvPr/>
        </p:nvSpPr>
        <p:spPr>
          <a:xfrm>
            <a:off x="600022" y="2147495"/>
            <a:ext cx="5144796" cy="2563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computadores utilizam os </a:t>
            </a:r>
            <a:r>
              <a:rPr lang="pt-PT" sz="22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para enviarem informação para os nossos sentidos.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Quais são os nossos sentidos?</a:t>
            </a:r>
          </a:p>
        </p:txBody>
      </p:sp>
      <p:pic>
        <p:nvPicPr>
          <p:cNvPr id="1030" name="Picture 6" descr="MEMORIA SENSORIAL - Qué es, tipos y ejemplos">
            <a:extLst>
              <a:ext uri="{FF2B5EF4-FFF2-40B4-BE49-F238E27FC236}">
                <a16:creationId xmlns:a16="http://schemas.microsoft.com/office/drawing/2014/main" id="{9853F069-A047-CD4C-8540-2C5504D7B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85" y="1497489"/>
            <a:ext cx="4611757" cy="46117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4FA2B373-71C9-46EA-836B-FF959260938F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81E8BFA8-93B7-4BD8-BC0D-70CECEF8CE7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BBED55D-BF4B-4BBF-BECE-3155E09EB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13A7C125-E687-4A10-B903-91273719C727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6C92212A-8D7A-4DEA-B833-BF9158F6A169}"/>
              </a:ext>
            </a:extLst>
          </p:cNvPr>
          <p:cNvSpPr/>
          <p:nvPr/>
        </p:nvSpPr>
        <p:spPr>
          <a:xfrm>
            <a:off x="2886583" y="491266"/>
            <a:ext cx="756110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Os computadores enviam-nos </a:t>
            </a:r>
            <a:r>
              <a:rPr lang="pt-PT" sz="3000" i="1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outputs</a:t>
            </a:r>
            <a:endParaRPr lang="pt-PT" sz="3000" i="1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151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6FECBD9-815F-1D46-AC5B-C2FE536A6BD3}"/>
              </a:ext>
            </a:extLst>
          </p:cNvPr>
          <p:cNvSpPr txBox="1"/>
          <p:nvPr/>
        </p:nvSpPr>
        <p:spPr>
          <a:xfrm>
            <a:off x="540386" y="2014031"/>
            <a:ext cx="6913961" cy="3578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computadores utilizam os </a:t>
            </a:r>
            <a:r>
              <a:rPr lang="pt-PT" sz="22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para enviarem informação para os nossos sentidos.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Vemos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imagem no ecrã.</a:t>
            </a:r>
          </a:p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Ouvimos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som vindo das colunas.</a:t>
            </a:r>
          </a:p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Tocamos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e, por vezes, um o dispositivo vibra e treme.</a:t>
            </a:r>
          </a:p>
        </p:txBody>
      </p:sp>
      <p:pic>
        <p:nvPicPr>
          <p:cNvPr id="1026" name="Picture 2" descr="1pc cor aleatória Tetris Game Console | SHEIN Brasil">
            <a:extLst>
              <a:ext uri="{FF2B5EF4-FFF2-40B4-BE49-F238E27FC236}">
                <a16:creationId xmlns:a16="http://schemas.microsoft.com/office/drawing/2014/main" id="{5555433A-9548-EC49-ACD9-2A8BA135D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412" y="1603570"/>
            <a:ext cx="3472392" cy="46255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53FB04D7-D7FC-4246-9F9E-14792F927EB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5A16FF98-3200-4D2E-9F5A-A17479C7E91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4" name="Imagem 1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56BC8B2B-4B5B-4DDC-94FE-A82EEB2F4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60CBDDDF-B28F-4C50-9584-3469CD4E30C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2D95DD1F-A7BE-4499-8F19-F82570A2C696}"/>
              </a:ext>
            </a:extLst>
          </p:cNvPr>
          <p:cNvSpPr/>
          <p:nvPr/>
        </p:nvSpPr>
        <p:spPr>
          <a:xfrm>
            <a:off x="2886583" y="491266"/>
            <a:ext cx="756110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Os computadores enviam-nos </a:t>
            </a:r>
            <a:r>
              <a:rPr lang="pt-PT" sz="3000" i="1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outputs</a:t>
            </a:r>
            <a:endParaRPr lang="pt-PT" sz="3000" i="1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127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Uma imagem com interior, preto, arma&#10;&#10;Descrição gerada automaticamente">
            <a:extLst>
              <a:ext uri="{FF2B5EF4-FFF2-40B4-BE49-F238E27FC236}">
                <a16:creationId xmlns:a16="http://schemas.microsoft.com/office/drawing/2014/main" id="{7173F621-3D41-E148-A861-CA0D151392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142998" y="3316741"/>
            <a:ext cx="3451879" cy="2786838"/>
          </a:xfrm>
          <a:prstGeom prst="rect">
            <a:avLst/>
          </a:prstGeom>
        </p:spPr>
      </p:pic>
      <p:pic>
        <p:nvPicPr>
          <p:cNvPr id="4" name="Gravação do ecrã 2022-02-18, às 09.17.16.mov" descr="Gravação do ecrã 2022-02-18, às 09.17.16.mov">
            <a:hlinkClick r:id="" action="ppaction://media"/>
            <a:extLst>
              <a:ext uri="{FF2B5EF4-FFF2-40B4-BE49-F238E27FC236}">
                <a16:creationId xmlns:a16="http://schemas.microsoft.com/office/drawing/2014/main" id="{31A406C0-07B1-9A4A-946D-444DD0FF70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87257" y="2821488"/>
            <a:ext cx="4382958" cy="3282091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1D7CA585-B41D-C847-AB96-AC9B0C1985D4}"/>
              </a:ext>
            </a:extLst>
          </p:cNvPr>
          <p:cNvSpPr txBox="1"/>
          <p:nvPr/>
        </p:nvSpPr>
        <p:spPr>
          <a:xfrm>
            <a:off x="156880" y="1856220"/>
            <a:ext cx="6193119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</a:t>
            </a:r>
            <a:r>
              <a:rPr lang="pt-PT" sz="22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é premir um botão no comando. 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21EEAE08-BFBD-7846-8EA9-0AB7BF4812AE}"/>
              </a:ext>
            </a:extLst>
          </p:cNvPr>
          <p:cNvSpPr txBox="1"/>
          <p:nvPr/>
        </p:nvSpPr>
        <p:spPr>
          <a:xfrm>
            <a:off x="6722531" y="1856220"/>
            <a:ext cx="4747684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</a:t>
            </a:r>
            <a:r>
              <a:rPr lang="pt-PT" sz="22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é o que acontece.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223F870A-42D4-439B-B1E6-C5B086C6C90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A8AC3D3A-3B69-4B1F-809F-6D8021477B4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3C8628A-60E9-492F-BF4E-5695EDA40AA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B0E9E82B-CB07-4E86-8D1C-DE20FE3CF95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6BEF336B-1D29-4AC9-A981-8F1DC823E593}"/>
              </a:ext>
            </a:extLst>
          </p:cNvPr>
          <p:cNvSpPr/>
          <p:nvPr/>
        </p:nvSpPr>
        <p:spPr>
          <a:xfrm>
            <a:off x="2886583" y="491266"/>
            <a:ext cx="306045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i="1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Input</a:t>
            </a:r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</a:t>
            </a:r>
            <a:r>
              <a:rPr lang="pt-PT" sz="3000" i="1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</a:t>
            </a:r>
            <a:endParaRPr lang="pt-PT" sz="3000" i="1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33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vação do ecrã 2022-02-18, às 09.32.35.mov" descr="Gravação do ecrã 2022-02-18, às 09.32.35.mov">
            <a:hlinkClick r:id="" action="ppaction://media"/>
            <a:extLst>
              <a:ext uri="{FF2B5EF4-FFF2-40B4-BE49-F238E27FC236}">
                <a16:creationId xmlns:a16="http://schemas.microsoft.com/office/drawing/2014/main" id="{98531873-2379-4E4D-A584-AA900CF7CD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9681" y="2526114"/>
            <a:ext cx="4839861" cy="2943987"/>
          </a:xfrm>
          <a:prstGeom prst="rect">
            <a:avLst/>
          </a:prstGeom>
        </p:spPr>
      </p:pic>
      <p:pic>
        <p:nvPicPr>
          <p:cNvPr id="4" name="Gravação do ecrã 2022-02-18, às 09.34.30.mov" descr="Gravação do ecrã 2022-02-18, às 09.34.30.mov">
            <a:hlinkClick r:id="" action="ppaction://media"/>
            <a:extLst>
              <a:ext uri="{FF2B5EF4-FFF2-40B4-BE49-F238E27FC236}">
                <a16:creationId xmlns:a16="http://schemas.microsoft.com/office/drawing/2014/main" id="{4AF638BE-77B8-2D4E-A039-0024C1BBFBA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8"/>
          <a:srcRect t="3459" b="11877"/>
          <a:stretch/>
        </p:blipFill>
        <p:spPr>
          <a:xfrm>
            <a:off x="6138331" y="2488551"/>
            <a:ext cx="5705578" cy="30191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9CA649D2-5DE6-47E0-B971-A146F9052E1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2FD885BC-34EC-40EC-ADA2-DD8B7E8EFDC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92AB39D-FD07-45EC-BF10-942471724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3DC6C775-2F88-4613-BEE5-3AA159EB592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F0940FF3-47FD-4ED9-92CC-B03E62AD1668}"/>
              </a:ext>
            </a:extLst>
          </p:cNvPr>
          <p:cNvSpPr/>
          <p:nvPr/>
        </p:nvSpPr>
        <p:spPr>
          <a:xfrm>
            <a:off x="2886583" y="491266"/>
            <a:ext cx="756110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 computadores enviam-nos </a:t>
            </a:r>
            <a:r>
              <a:rPr lang="pt-PT" sz="3000" i="1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outputs</a:t>
            </a:r>
            <a:endParaRPr lang="pt-PT" sz="3000" i="1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47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364</Words>
  <Application>Microsoft Office PowerPoint</Application>
  <PresentationFormat>Ecrã Panorâmico</PresentationFormat>
  <Paragraphs>63</Paragraphs>
  <Slides>14</Slides>
  <Notes>14</Notes>
  <HiddenSlides>0</HiddenSlides>
  <MMClips>3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15</cp:revision>
  <dcterms:created xsi:type="dcterms:W3CDTF">2022-02-16T14:19:27Z</dcterms:created>
  <dcterms:modified xsi:type="dcterms:W3CDTF">2024-02-28T15:28:49Z</dcterms:modified>
</cp:coreProperties>
</file>